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3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5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1" r:id="rId5"/>
    <p:sldMasterId id="2147483726" r:id="rId6"/>
    <p:sldMasterId id="2147483759" r:id="rId7"/>
    <p:sldMasterId id="2147483793" r:id="rId8"/>
    <p:sldMasterId id="2147483864" r:id="rId9"/>
  </p:sldMasterIdLst>
  <p:notesMasterIdLst>
    <p:notesMasterId r:id="rId66"/>
  </p:notesMasterIdLst>
  <p:handoutMasterIdLst>
    <p:handoutMasterId r:id="rId67"/>
  </p:handoutMasterIdLst>
  <p:sldIdLst>
    <p:sldId id="269" r:id="rId10"/>
    <p:sldId id="2343" r:id="rId11"/>
    <p:sldId id="2122" r:id="rId12"/>
    <p:sldId id="2131" r:id="rId13"/>
    <p:sldId id="2132" r:id="rId14"/>
    <p:sldId id="2294" r:id="rId15"/>
    <p:sldId id="2298" r:id="rId16"/>
    <p:sldId id="2296" r:id="rId17"/>
    <p:sldId id="2297" r:id="rId18"/>
    <p:sldId id="2299" r:id="rId19"/>
    <p:sldId id="2300" r:id="rId20"/>
    <p:sldId id="2301" r:id="rId21"/>
    <p:sldId id="2302" r:id="rId22"/>
    <p:sldId id="2323" r:id="rId23"/>
    <p:sldId id="2344" r:id="rId24"/>
    <p:sldId id="2308" r:id="rId25"/>
    <p:sldId id="2309" r:id="rId26"/>
    <p:sldId id="2310" r:id="rId27"/>
    <p:sldId id="2311" r:id="rId28"/>
    <p:sldId id="2312" r:id="rId29"/>
    <p:sldId id="2313" r:id="rId30"/>
    <p:sldId id="2319" r:id="rId31"/>
    <p:sldId id="2320" r:id="rId32"/>
    <p:sldId id="2321" r:id="rId33"/>
    <p:sldId id="2322" r:id="rId34"/>
    <p:sldId id="1362" r:id="rId35"/>
    <p:sldId id="2304" r:id="rId36"/>
    <p:sldId id="2324" r:id="rId37"/>
    <p:sldId id="2325" r:id="rId38"/>
    <p:sldId id="2326" r:id="rId39"/>
    <p:sldId id="2327" r:id="rId40"/>
    <p:sldId id="2328" r:id="rId41"/>
    <p:sldId id="2340" r:id="rId42"/>
    <p:sldId id="2341" r:id="rId43"/>
    <p:sldId id="2332" r:id="rId44"/>
    <p:sldId id="2333" r:id="rId45"/>
    <p:sldId id="2334" r:id="rId46"/>
    <p:sldId id="2330" r:id="rId47"/>
    <p:sldId id="2331" r:id="rId48"/>
    <p:sldId id="2335" r:id="rId49"/>
    <p:sldId id="2336" r:id="rId50"/>
    <p:sldId id="2337" r:id="rId51"/>
    <p:sldId id="2338" r:id="rId52"/>
    <p:sldId id="2339" r:id="rId53"/>
    <p:sldId id="2342" r:id="rId54"/>
    <p:sldId id="256" r:id="rId55"/>
    <p:sldId id="1364" r:id="rId56"/>
    <p:sldId id="1366" r:id="rId57"/>
    <p:sldId id="1367" r:id="rId58"/>
    <p:sldId id="1368" r:id="rId59"/>
    <p:sldId id="1369" r:id="rId60"/>
    <p:sldId id="1370" r:id="rId61"/>
    <p:sldId id="1371" r:id="rId62"/>
    <p:sldId id="1372" r:id="rId63"/>
    <p:sldId id="1373" r:id="rId64"/>
    <p:sldId id="2345" r:id="rId65"/>
  </p:sldIdLst>
  <p:sldSz cx="12192000" cy="6858000"/>
  <p:notesSz cx="6669088" cy="9926638"/>
  <p:custDataLst>
    <p:tags r:id="rId68"/>
  </p:custDataLst>
  <p:defaultTextStyle>
    <a:defPPr>
      <a:defRPr lang="en-US"/>
    </a:defPPr>
    <a:lvl1pPr marL="0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62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21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81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42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02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61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23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682" algn="l" defTabSz="9139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88C50A-F457-B6AC-293A-EFC25EC16411}" name="Gregory Besharov" initials="GB" userId="S::Gregory.Besharov@sbs.ox.ac.uk::b9ac089c-6ba8-4d0d-b12f-cd85aa4d8b46" providerId="AD"/>
  <p188:author id="{1FA5BBC8-5DDF-BFB3-0520-014DDFEB7D00}" name="Howard Jones" initials="HJ" userId="S::hjones@sbs.ox.ac.uk::62460f9a-54b4-459b-b995-28e06b8d9a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47"/>
    <a:srgbClr val="EFF9FF"/>
    <a:srgbClr val="E0F4F3"/>
    <a:srgbClr val="9CB0CC"/>
    <a:srgbClr val="B4CAE9"/>
    <a:srgbClr val="DEE6EB"/>
    <a:srgbClr val="ADB5BF"/>
    <a:srgbClr val="ADB9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B305F-5E8A-42C6-9960-D8BEB6DB5023}" v="1" dt="2026-09-10T15:34:11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592" autoAdjust="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93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666"/>
    </p:cViewPr>
  </p:sorterViewPr>
  <p:notesViewPr>
    <p:cSldViewPr snapToGrid="0">
      <p:cViewPr>
        <p:scale>
          <a:sx n="1" d="2"/>
          <a:sy n="1" d="2"/>
        </p:scale>
        <p:origin x="3612" y="9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notesMaster" Target="notesMasters/notesMaster1.xml"/><Relationship Id="rId7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Madden" userId="bdd312b8-7f15-4f39-bdf4-b02ef67a6e8a" providerId="ADAL" clId="{9FF43F1C-322B-4671-A23A-E3596E88CB03}"/>
    <pc:docChg chg="custSel modSld modMainMaster modNotesMaster">
      <pc:chgData name="Tom Madden" userId="bdd312b8-7f15-4f39-bdf4-b02ef67a6e8a" providerId="ADAL" clId="{9FF43F1C-322B-4671-A23A-E3596E88CB03}" dt="2026-09-10T15:34:11.322" v="3" actId="27636"/>
      <pc:docMkLst>
        <pc:docMk/>
      </pc:docMkLst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0" sldId="256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0" sldId="256"/>
            <ac:spMk id="2" creationId="{00000000-0000-0000-0000-000000000000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0" sldId="256"/>
            <ac:graphicFrameMk id="3" creationId="{00000000-0000-0000-0000-000000000000}"/>
          </ac:graphicFrameMkLst>
        </pc:graphicFrame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1429424140" sldId="269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429424140" sldId="269"/>
            <ac:spMk id="2" creationId="{4A1C5042-F1EE-B940-9B9C-58A356CD9A6D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429424140" sldId="269"/>
            <ac:spMk id="3" creationId="{F46CE5A3-B208-23B4-4114-2E2FD449180B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429424140" sldId="269"/>
            <ac:spMk id="5" creationId="{60EEF5EF-D9D8-1442-810E-823CA0040E31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429424140" sldId="269"/>
            <ac:spMk id="9" creationId="{176ADAD4-DC98-5841-83D5-72AAA6823B09}"/>
          </ac:spMkLst>
        </pc:sp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2325467356" sldId="136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325467356" sldId="1362"/>
            <ac:spMk id="6" creationId="{B3E06DF5-595B-CBBD-8286-438B0722F86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325467356" sldId="1362"/>
            <ac:spMk id="7" creationId="{35BAD5CB-C140-2C35-A6C0-27B163BBE3E0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245115895" sldId="1364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245115895" sldId="1364"/>
            <ac:spMk id="5" creationId="{35ED8E1D-D97A-ED3E-F69C-46A1A5716E2A}"/>
          </ac:spMkLst>
        </pc:sp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2968079026" sldId="1366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968079026" sldId="1366"/>
            <ac:spMk id="4" creationId="{42DECF90-1A0A-0691-24D0-5EC0BDD9A83E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2968079026" sldId="1366"/>
            <ac:graphicFrameMk id="7" creationId="{93C74A5B-6282-05E0-192E-39941606A680}"/>
          </ac:graphicFrameMkLst>
        </pc:graphicFrame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2868647854" sldId="1367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868647854" sldId="1367"/>
            <ac:spMk id="2" creationId="{6E34D947-A85D-4D7E-E03F-626B6018937D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2868647854" sldId="1367"/>
            <ac:graphicFrameMk id="6" creationId="{F1436814-E9BD-405C-F2FD-71D4830CB802}"/>
          </ac:graphicFrameMkLst>
        </pc:graphicFrame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3766927488" sldId="1368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766927488" sldId="1368"/>
            <ac:spMk id="2" creationId="{55A2FB64-9259-B3E8-12BF-65827FF826B4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3766927488" sldId="1368"/>
            <ac:graphicFrameMk id="6" creationId="{265AA898-025D-F472-957C-3BE132AA0452}"/>
          </ac:graphicFrameMkLst>
        </pc:graphicFrame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355864656" sldId="1369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355864656" sldId="1369"/>
            <ac:spMk id="2" creationId="{051D7FED-E2B9-D866-6A8A-DB11C126FE77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355864656" sldId="1369"/>
            <ac:spMk id="4" creationId="{346F1E00-B76F-483E-3758-562B9C213458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355864656" sldId="1369"/>
            <ac:spMk id="10" creationId="{86433A9A-BC9A-002E-22FD-450BEF749949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674879570" sldId="1370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74879570" sldId="1370"/>
            <ac:spMk id="2" creationId="{D9AF1B0E-4FE0-939B-90E7-155A13AFA164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74879570" sldId="1370"/>
            <ac:spMk id="3" creationId="{10BD56DB-2F7F-CD41-D1D7-82B269C3C056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74879570" sldId="1370"/>
            <ac:spMk id="4" creationId="{FD8D26BC-E845-103A-4A50-3F999D20DAFA}"/>
          </ac:spMkLst>
        </pc:sp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1221416478" sldId="1371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21416478" sldId="1371"/>
            <ac:spMk id="2" creationId="{F4C8C986-57A2-5DFF-EB40-FB1301C19CF4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21416478" sldId="1371"/>
            <ac:spMk id="3" creationId="{DB4B203C-19A5-DBFE-4DAF-B965D50D8A68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21416478" sldId="1371"/>
            <ac:spMk id="4" creationId="{55B34C21-90F0-B670-D5F0-7A4D859F970A}"/>
          </ac:spMkLst>
        </pc:sp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1206080308" sldId="137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06080308" sldId="1372"/>
            <ac:spMk id="2" creationId="{A1087F34-8D95-234C-1C9C-3562FBE4E74E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06080308" sldId="1372"/>
            <ac:spMk id="3" creationId="{C792276E-CD10-561D-AA71-E98B2F6EE33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06080308" sldId="1372"/>
            <ac:spMk id="4" creationId="{4404DA4E-4707-4921-9216-C6FDE1046172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63489504" sldId="1373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3489504" sldId="1373"/>
            <ac:spMk id="2" creationId="{CC265133-6EF7-C104-CAE5-F9470E1EB379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3489504" sldId="1373"/>
            <ac:spMk id="3" creationId="{ECD3CDA7-60E6-F2EB-6A14-5DF16E05D4D8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63489504" sldId="1373"/>
            <ac:spMk id="4" creationId="{FD0D7D07-DAE5-5EC2-7963-AA1F322D2594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19777541" sldId="212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19777541" sldId="2122"/>
            <ac:spMk id="9" creationId="{4E2535D6-57FA-03BE-3FC5-DF52AEFEE0C5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1249403579" sldId="2131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49403579" sldId="2131"/>
            <ac:spMk id="4" creationId="{8935DBBE-2EA0-7C03-01E0-1D4C4E5978BD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49403579" sldId="2131"/>
            <ac:spMk id="5" creationId="{EEA0E45B-CE44-FE3B-EF78-9250463096DA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249403579" sldId="2131"/>
            <ac:spMk id="7" creationId="{D8B2FDE8-CA76-A20A-C5ED-2C3D4A01E84C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898964513" sldId="213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898964513" sldId="2132"/>
            <ac:spMk id="2" creationId="{D656CEFA-22C9-CC52-C708-31C6D47367CB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898964513" sldId="2132"/>
            <ac:spMk id="3" creationId="{79A20ED5-FBA5-A2AB-534C-ADF7A386D02F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572087564" sldId="2294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572087564" sldId="2294"/>
            <ac:spMk id="9" creationId="{1CA57F56-6FDA-B1C2-6DC5-33B8ECB8D7BB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71618386" sldId="2296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71618386" sldId="2296"/>
            <ac:spMk id="5" creationId="{C5E0B58D-E245-6607-E0A0-B4A641B6E28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71618386" sldId="2296"/>
            <ac:spMk id="9" creationId="{5882B191-79CF-B7C8-6A4C-03DFDE3F2F7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71618386" sldId="2296"/>
            <ac:spMk id="17" creationId="{423167CE-3ED3-E830-36E8-9EFC82268821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71618386" sldId="2296"/>
            <ac:graphicFrameMk id="2" creationId="{CB1B97D8-D6E5-138B-C844-8C403369E758}"/>
          </ac:graphicFrameMkLst>
        </pc:graphicFrameChg>
        <pc:cxnChg chg="mod">
          <ac:chgData name="Tom Madden" userId="bdd312b8-7f15-4f39-bdf4-b02ef67a6e8a" providerId="ADAL" clId="{9FF43F1C-322B-4671-A23A-E3596E88CB03}" dt="2026-09-10T15:34:11.072" v="0"/>
          <ac:cxnSpMkLst>
            <pc:docMk/>
            <pc:sldMk cId="71618386" sldId="2296"/>
            <ac:cxnSpMk id="3" creationId="{8F6D31F4-CD54-3ACB-A6E7-85710AD91003}"/>
          </ac:cxnSpMkLst>
        </pc:cxnChg>
        <pc:cxnChg chg="mod">
          <ac:chgData name="Tom Madden" userId="bdd312b8-7f15-4f39-bdf4-b02ef67a6e8a" providerId="ADAL" clId="{9FF43F1C-322B-4671-A23A-E3596E88CB03}" dt="2026-09-10T15:34:11.072" v="0"/>
          <ac:cxnSpMkLst>
            <pc:docMk/>
            <pc:sldMk cId="71618386" sldId="2296"/>
            <ac:cxnSpMk id="6" creationId="{A7F486D6-81A8-3CD7-8131-CD4A43E4E96A}"/>
          </ac:cxnSpMkLst>
        </pc:cxn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1807567398" sldId="2297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807567398" sldId="2297"/>
            <ac:spMk id="3" creationId="{BA6C15DE-B8B8-98E9-52B3-06C2C1AD3D35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807567398" sldId="2297"/>
            <ac:spMk id="12" creationId="{9B809E09-0D5D-4275-3E9B-2893084AB98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807567398" sldId="2297"/>
            <ac:spMk id="14" creationId="{C81F3949-E8F1-79E6-E3E8-855BFD7C3E69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807567398" sldId="2297"/>
            <ac:spMk id="16" creationId="{2ABF71B9-466C-E6E1-6356-ED3C9F342C08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058494329" sldId="2298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058494329" sldId="2298"/>
            <ac:spMk id="2" creationId="{C19B7191-E59B-FE7F-DE84-76513F989AEB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058494329" sldId="2298"/>
            <ac:spMk id="5" creationId="{45235175-F8D2-439F-F1EA-A564BD1E191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058494329" sldId="2298"/>
            <ac:spMk id="9" creationId="{DCC30079-6582-FA5A-023A-9E7D07241DA7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2058494329" sldId="2298"/>
            <ac:graphicFrameMk id="4" creationId="{CB1B97D8-D6E5-138B-C844-8C403369E758}"/>
          </ac:graphicFrameMkLst>
        </pc:graphicFrameChg>
        <pc:cxnChg chg="mod">
          <ac:chgData name="Tom Madden" userId="bdd312b8-7f15-4f39-bdf4-b02ef67a6e8a" providerId="ADAL" clId="{9FF43F1C-322B-4671-A23A-E3596E88CB03}" dt="2026-09-10T15:34:11.072" v="0"/>
          <ac:cxnSpMkLst>
            <pc:docMk/>
            <pc:sldMk cId="2058494329" sldId="2298"/>
            <ac:cxnSpMk id="3" creationId="{0EF9AB7B-F61E-1875-1C90-0A30E1F0153F}"/>
          </ac:cxnSpMkLst>
        </pc:cxnChg>
        <pc:cxnChg chg="mod">
          <ac:chgData name="Tom Madden" userId="bdd312b8-7f15-4f39-bdf4-b02ef67a6e8a" providerId="ADAL" clId="{9FF43F1C-322B-4671-A23A-E3596E88CB03}" dt="2026-09-10T15:34:11.072" v="0"/>
          <ac:cxnSpMkLst>
            <pc:docMk/>
            <pc:sldMk cId="2058494329" sldId="2298"/>
            <ac:cxnSpMk id="6" creationId="{52787C55-3467-6A72-669E-419AE196F458}"/>
          </ac:cxnSpMkLst>
        </pc:cxn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780162414" sldId="2299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780162414" sldId="2299"/>
            <ac:spMk id="6" creationId="{2CCE9D82-C05D-8DCE-8D58-D2033A51F5E4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780162414" sldId="2299"/>
            <ac:graphicFrameMk id="10" creationId="{1B22FD4C-2842-FD67-D4F1-F827998E053D}"/>
          </ac:graphicFrameMkLst>
        </pc:graphicFrame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1180748190" sldId="2300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180748190" sldId="2300"/>
            <ac:spMk id="2" creationId="{A6CF65D7-A3BA-16D0-DEA5-031B95D651A6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180748190" sldId="2300"/>
            <ac:spMk id="5" creationId="{36309AD6-D0D1-2A98-3A6B-F4348A903CA3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1180748190" sldId="2300"/>
            <ac:graphicFrameMk id="6" creationId="{D2312A31-C565-BA37-1050-BBA6257358FD}"/>
          </ac:graphicFrameMkLst>
        </pc:graphicFrame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3067501772" sldId="2301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067501772" sldId="2301"/>
            <ac:spMk id="2" creationId="{B4293261-2F51-33E2-8FD1-2B71C1350852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3067501772" sldId="2301"/>
            <ac:graphicFrameMk id="5" creationId="{0383CD3E-0C1F-5C8F-12F3-D61D25118DDE}"/>
          </ac:graphicFrameMkLst>
        </pc:graphicFrameChg>
      </pc:sldChg>
      <pc:sldChg chg="modSp modNotes">
        <pc:chgData name="Tom Madden" userId="bdd312b8-7f15-4f39-bdf4-b02ef67a6e8a" providerId="ADAL" clId="{9FF43F1C-322B-4671-A23A-E3596E88CB03}" dt="2026-09-10T15:34:11.072" v="0"/>
        <pc:sldMkLst>
          <pc:docMk/>
          <pc:sldMk cId="848186079" sldId="230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848186079" sldId="2302"/>
            <ac:spMk id="7" creationId="{ADFB64ED-4020-7DB4-B9B8-8E28B8234ACD}"/>
          </ac:spMkLst>
        </pc:spChg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848186079" sldId="2302"/>
            <ac:picMk id="5" creationId="{BFE74A4D-A261-8F25-E292-452A3034DCFA}"/>
          </ac:picMkLst>
        </pc:picChg>
      </pc:sldChg>
      <pc:sldChg chg="modSp mod">
        <pc:chgData name="Tom Madden" userId="bdd312b8-7f15-4f39-bdf4-b02ef67a6e8a" providerId="ADAL" clId="{9FF43F1C-322B-4671-A23A-E3596E88CB03}" dt="2026-09-10T15:34:11.277" v="1" actId="27636"/>
        <pc:sldMkLst>
          <pc:docMk/>
          <pc:sldMk cId="937948781" sldId="2304"/>
        </pc:sldMkLst>
        <pc:spChg chg="mod">
          <ac:chgData name="Tom Madden" userId="bdd312b8-7f15-4f39-bdf4-b02ef67a6e8a" providerId="ADAL" clId="{9FF43F1C-322B-4671-A23A-E3596E88CB03}" dt="2026-09-10T15:34:11.277" v="1" actId="27636"/>
          <ac:spMkLst>
            <pc:docMk/>
            <pc:sldMk cId="937948781" sldId="2304"/>
            <ac:spMk id="5" creationId="{DE0B342E-5422-41CB-8227-8F1AE7BF06BD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937948781" sldId="2304"/>
            <ac:graphicFrameMk id="12" creationId="{A0001AC1-E851-2FAB-525C-1B03AD11B954}"/>
          </ac:graphicFrameMkLst>
        </pc:graphicFrame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590483139" sldId="2308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590483139" sldId="2308"/>
            <ac:spMk id="2" creationId="{2805EB04-EEAA-E025-1133-5821EE56463D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590483139" sldId="2308"/>
            <ac:graphicFrameMk id="7" creationId="{3046024B-9FDB-FCCE-7799-4710B2D82309}"/>
          </ac:graphicFrameMkLst>
        </pc:graphicFrameChg>
      </pc:sldChg>
      <pc:sldChg chg="modNotes">
        <pc:chgData name="Tom Madden" userId="bdd312b8-7f15-4f39-bdf4-b02ef67a6e8a" providerId="ADAL" clId="{9FF43F1C-322B-4671-A23A-E3596E88CB03}" dt="2026-09-10T15:34:11.072" v="0"/>
        <pc:sldMkLst>
          <pc:docMk/>
          <pc:sldMk cId="1538667317" sldId="2309"/>
        </pc:sldMkLst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629701883" sldId="2310"/>
        </pc:sldMkLst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629701883" sldId="2310"/>
            <ac:picMk id="8" creationId="{8C8C0362-440A-CFA9-8CEA-2882919A59CE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994014810" sldId="2311"/>
        </pc:sldMkLst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994014810" sldId="2311"/>
            <ac:picMk id="5" creationId="{12D73F1E-6370-F613-DDC9-47BDE1215927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021546174" sldId="2312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021546174" sldId="2312"/>
            <ac:spMk id="2" creationId="{D63E46E2-7622-E12F-FC8F-8AFD087E534A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021546174" sldId="2312"/>
            <ac:spMk id="3" creationId="{CF0F0CA8-15AC-528F-30D4-763EB2248F7C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441178664" sldId="2313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441178664" sldId="2313"/>
            <ac:spMk id="2" creationId="{B6DD67E6-58E0-23EE-9C80-EC7B51D4F91B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441178664" sldId="2313"/>
            <ac:spMk id="3" creationId="{13B85036-C237-27C1-98AD-AAF5D4D6E265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982382023" sldId="2320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982382023" sldId="2320"/>
            <ac:spMk id="6" creationId="{D9942425-A08B-BB33-DB5B-D41D2DD9B4A9}"/>
          </ac:spMkLst>
        </pc:spChg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3982382023" sldId="2320"/>
            <ac:picMk id="8" creationId="{E1F1F315-3054-557F-BBF3-79665E3D733B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4139333596" sldId="2321"/>
        </pc:sldMkLst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4139333596" sldId="2321"/>
            <ac:picMk id="6" creationId="{683A5332-5BA1-69A0-EA65-CC50BEB8193D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908784770" sldId="2322"/>
        </pc:sldMkLst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2908784770" sldId="2322"/>
            <ac:picMk id="7" creationId="{82BA8CC9-C148-4474-8490-922F70955C09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520915227" sldId="2323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520915227" sldId="2323"/>
            <ac:spMk id="2" creationId="{E1D237E0-AC75-648C-9207-0C96D030CD68}"/>
          </ac:spMkLst>
        </pc:spChg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2520915227" sldId="2323"/>
            <ac:picMk id="4" creationId="{A496E95F-8FF0-D2D9-183B-F2BF05326D00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502489500" sldId="2324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502489500" sldId="2324"/>
            <ac:spMk id="13" creationId="{F9DC4012-72B9-1A98-A7A7-B256B24631EB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502489500" sldId="2324"/>
            <ac:spMk id="14" creationId="{820DAB40-D418-5A58-062F-30DACA85D9ED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502489500" sldId="2324"/>
            <ac:spMk id="15" creationId="{E74861D9-83B3-456A-7E4F-868B01C1D829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502489500" sldId="2324"/>
            <ac:spMk id="17" creationId="{66EFE66F-4EDD-B865-DFDF-EF23BD10B31F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1330497682" sldId="2325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330497682" sldId="2325"/>
            <ac:spMk id="2" creationId="{DCF17673-35BD-A669-D10E-A3E3268ED102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817330094" sldId="2330"/>
        </pc:sldMkLst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2817330094" sldId="2330"/>
            <ac:graphicFrameMk id="6" creationId="{5F77E21A-7FCE-5FAD-5D45-13E15AC77323}"/>
          </ac:graphicFrameMkLst>
        </pc:graphicFrame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740670610" sldId="2331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740670610" sldId="2331"/>
            <ac:spMk id="5" creationId="{53142218-1320-895D-E42C-D3FDFF334B3A}"/>
          </ac:spMkLst>
        </pc:spChg>
        <pc:graphicFrameChg chg="mod">
          <ac:chgData name="Tom Madden" userId="bdd312b8-7f15-4f39-bdf4-b02ef67a6e8a" providerId="ADAL" clId="{9FF43F1C-322B-4671-A23A-E3596E88CB03}" dt="2026-09-10T15:34:11.072" v="0"/>
          <ac:graphicFrameMkLst>
            <pc:docMk/>
            <pc:sldMk cId="2740670610" sldId="2331"/>
            <ac:graphicFrameMk id="6" creationId="{C013732D-709B-2ABD-9124-3E880B4AD68F}"/>
          </ac:graphicFrameMkLst>
        </pc:graphicFrameChg>
        <pc:cxnChg chg="mod">
          <ac:chgData name="Tom Madden" userId="bdd312b8-7f15-4f39-bdf4-b02ef67a6e8a" providerId="ADAL" clId="{9FF43F1C-322B-4671-A23A-E3596E88CB03}" dt="2026-09-10T15:34:11.072" v="0"/>
          <ac:cxnSpMkLst>
            <pc:docMk/>
            <pc:sldMk cId="2740670610" sldId="2331"/>
            <ac:cxnSpMk id="3" creationId="{B765A0CC-F5B5-F6D1-8D38-CDC1B012D15C}"/>
          </ac:cxnSpMkLst>
        </pc:cxn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176725045" sldId="2333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176725045" sldId="2333"/>
            <ac:spMk id="4" creationId="{31F9786B-986F-D1EB-285E-BC88B9614D51}"/>
          </ac:spMkLst>
        </pc:spChg>
      </pc:sldChg>
      <pc:sldChg chg="modSp mod">
        <pc:chgData name="Tom Madden" userId="bdd312b8-7f15-4f39-bdf4-b02ef67a6e8a" providerId="ADAL" clId="{9FF43F1C-322B-4671-A23A-E3596E88CB03}" dt="2026-09-10T15:34:11.306" v="2" actId="27636"/>
        <pc:sldMkLst>
          <pc:docMk/>
          <pc:sldMk cId="3995443489" sldId="2334"/>
        </pc:sldMkLst>
        <pc:spChg chg="mod">
          <ac:chgData name="Tom Madden" userId="bdd312b8-7f15-4f39-bdf4-b02ef67a6e8a" providerId="ADAL" clId="{9FF43F1C-322B-4671-A23A-E3596E88CB03}" dt="2026-09-10T15:34:11.306" v="2" actId="27636"/>
          <ac:spMkLst>
            <pc:docMk/>
            <pc:sldMk cId="3995443489" sldId="2334"/>
            <ac:spMk id="3" creationId="{0616B656-9D04-F886-1CDB-225A59E552FC}"/>
          </ac:spMkLst>
        </pc:spChg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k cId="3995443489" sldId="2334"/>
            <ac:picMk id="5" creationId="{5B724C55-A6CE-3958-492D-561177A6D479}"/>
          </ac:picMkLst>
        </pc:pic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2772429535" sldId="2336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2772429535" sldId="2336"/>
            <ac:spMk id="3" creationId="{AD2F4725-BA73-5DA2-CC82-665D2E2417B3}"/>
          </ac:spMkLst>
        </pc:spChg>
      </pc:sldChg>
      <pc:sldChg chg="modSp mod">
        <pc:chgData name="Tom Madden" userId="bdd312b8-7f15-4f39-bdf4-b02ef67a6e8a" providerId="ADAL" clId="{9FF43F1C-322B-4671-A23A-E3596E88CB03}" dt="2026-09-10T15:34:11.322" v="3" actId="27636"/>
        <pc:sldMkLst>
          <pc:docMk/>
          <pc:sldMk cId="3182611063" sldId="2338"/>
        </pc:sldMkLst>
        <pc:spChg chg="mod">
          <ac:chgData name="Tom Madden" userId="bdd312b8-7f15-4f39-bdf4-b02ef67a6e8a" providerId="ADAL" clId="{9FF43F1C-322B-4671-A23A-E3596E88CB03}" dt="2026-09-10T15:34:11.322" v="3" actId="27636"/>
          <ac:spMkLst>
            <pc:docMk/>
            <pc:sldMk cId="3182611063" sldId="2338"/>
            <ac:spMk id="3" creationId="{CAD71B18-559B-7194-F471-4F76778D6E05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83650693" sldId="2343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83650693" sldId="2343"/>
            <ac:spMk id="13" creationId="{B8A17203-62CF-7BE5-A4CF-6C4147459097}"/>
          </ac:spMkLst>
        </pc:spChg>
      </pc:sldChg>
      <pc:sldChg chg="modSp">
        <pc:chgData name="Tom Madden" userId="bdd312b8-7f15-4f39-bdf4-b02ef67a6e8a" providerId="ADAL" clId="{9FF43F1C-322B-4671-A23A-E3596E88CB03}" dt="2026-09-10T15:34:11.072" v="0"/>
        <pc:sldMkLst>
          <pc:docMk/>
          <pc:sldMk cId="31268128" sldId="2345"/>
        </pc:sld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k cId="31268128" sldId="2345"/>
            <ac:spMk id="2" creationId="{A99709AC-8F41-CF3E-D62B-61F9FEF36720}"/>
          </ac:spMkLst>
        </pc:spChg>
      </pc:sld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2583963552" sldId="2147483648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2" creationId="{9C055FA5-9422-45CB-85CC-948737DA4A2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3" creationId="{07A70F9B-3E79-4A79-B409-D59ED88596F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4" creationId="{9E8E7AE2-8EDD-49E2-B87D-483D2D94561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5" creationId="{D4E2CDC9-6F78-4712-B87B-6665ECC2419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6" creationId="{DF357A7C-1E82-4447-B5FB-44DDE2BE2D4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583963552" sldId="2147483648"/>
            <ac:spMk id="7" creationId="{8A950ECE-7AD3-4F33-B600-EF79DFAEED16}"/>
          </ac:spMkLst>
        </pc:sp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4097623699" sldId="214748364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25" creationId="{3DEB5AE3-6C71-44E8-824F-3058D0AFDB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46" creationId="{0647FFF5-1B0D-4B6C-AE7F-68E9037B9C9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48" creationId="{3F613EDA-5959-4594-BEAF-3B61C4FAE8C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49" creationId="{AC6E13FC-E113-415D-A602-2F5003323E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51" creationId="{339DB99D-106B-4136-9B89-718EF2CECF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52" creationId="{1E9857C8-CADE-400E-873E-97F82AD4851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97623699" sldId="2147483649"/>
              <ac:spMk id="54" creationId="{FE9976ED-231E-406C-988B-367360AFF98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11997896" sldId="214748365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2" creationId="{48448C40-4504-4749-ABB0-507713A4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3" creationId="{CAAAF563-90D2-43F6-9085-FC241242173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4" creationId="{D163218C-44BE-4BD4-9F76-0C0E3FA59BB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5" creationId="{C704BB49-ADFE-4D8C-8A28-6905821104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6" creationId="{ED04B1E6-43C1-4EDB-9F47-AAE3DC5991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7" creationId="{FFAE4125-2EE3-4859-8245-D1CB07F060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18" creationId="{BF863632-8D0F-4C74-B31A-A1AA1A8505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20" creationId="{25A6C774-7F20-4470-A33F-1DE15813E08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21" creationId="{F6F73600-41E6-4E81-88B0-51E2B2B13D5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11997896" sldId="2147483651"/>
              <ac:spMk id="23" creationId="{B65DFC45-6AE8-4EE8-BA52-5B5413F7A788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755642969" sldId="214748365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755642969" sldId="2147483652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1755642969" sldId="2147483652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755642969" sldId="2147483652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755642969" sldId="2147483652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549481382" sldId="214748365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6" creationId="{8F6DAF4C-5FFE-4F12-BE39-F4120079F6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76" creationId="{367FDE19-B5FB-4286-A667-49A8806103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77" creationId="{D9572D3C-F412-4434-B9C1-FBE9559FE3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78" creationId="{3E097F48-40BA-4C6F-AC48-E3A6C67C5C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79" creationId="{CD88BB4F-A7A5-40FB-AE19-2AC5074E6D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80" creationId="{817CC280-58A8-4BB8-944A-A15123F7356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81" creationId="{89CA4C06-0E01-49F5-90F6-963DBA7E71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82" creationId="{26094A6D-6EDC-4B1E-B98F-0CAAE82584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9481382" sldId="2147483653"/>
              <ac:spMk id="83" creationId="{6A017657-49EB-4478-BEDD-88845219EB11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4031118006" sldId="214748365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14" creationId="{FB6A36C9-BF32-4EAF-915B-C23297DE688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19" creationId="{1E1E44AB-51FB-4E93-8BDF-887B3CFE52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27" creationId="{5E9F8FD0-BED1-4950-AE54-D93C456DE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28" creationId="{CD9357F3-2557-4E45-B1CA-826F101BBF2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29" creationId="{F4BA24B9-7973-4E6F-8900-47590A20E61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30" creationId="{75FE4C04-CEE8-4618-84E9-0A6678CF0A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31" creationId="{109755D7-5607-4D13-ABB8-5B11581270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32" creationId="{E50F0581-8C9D-43C3-949D-2E3C1B51894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031118006" sldId="2147483654"/>
              <ac:spMk id="34" creationId="{5BEE3BCF-BAC1-4A59-8624-590880A69995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065182617" sldId="214748365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22" creationId="{EBD108E7-99D5-48EF-A03E-152E158A642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23" creationId="{EC638879-739F-443F-9B17-CB36236060B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24" creationId="{F465E4AD-B857-461A-943E-1071839B39A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27" creationId="{F8381FC7-A3DA-4303-9FAE-21E149150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31" creationId="{93346761-27C5-4963-A8B5-FACDEC5F93F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32" creationId="{1345976A-4762-4911-B253-C1AC8D92C6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40" creationId="{FEF2F4C9-3152-4EE7-A330-93A19631AE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41" creationId="{2E58E0D5-5F0C-42CB-A125-1E8A66E8E03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42" creationId="{05D6A154-68E5-4C48-94EA-6CDBE28D2B0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065182617" sldId="2147483655"/>
              <ac:spMk id="43" creationId="{E9F0004C-C25E-44B5-BEA5-390C0B1F8F3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927241255" sldId="214748365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35" creationId="{81211FB1-9940-4435-80FD-0AF13B28DFA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43" creationId="{80744E71-9029-4755-B6C7-F810ED2DADB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27241255" sldId="2147483656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580531296" sldId="214748365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14" creationId="{EF04D637-BA08-499B-8ED7-20BB16D688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18" creationId="{FD40A9EA-9259-46FD-B845-4106D517CD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35" creationId="{C174B96C-ABFA-4FFC-BDEE-4B6064131A5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38" creationId="{F0C27BA0-2B9F-4337-B29A-A90A08E7F8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40" creationId="{8F555D4D-3BD7-46C8-9D8C-A1714B5AD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44" creationId="{144301A7-09C3-4F1B-9D4A-BAD42C6019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46" creationId="{BE9DA978-87D1-4192-9FE5-B279836A53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48" creationId="{0FCF2868-D118-4D89-9813-60D491EFB38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80531296" sldId="2147483658"/>
              <ac:spMk id="49" creationId="{F3C3CCA9-DCDB-44AD-B43A-4D131E7B956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189537452" sldId="214748365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89537452" sldId="2147483659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89537452" sldId="2147483659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89537452" sldId="214748365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89537452" sldId="2147483659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89537452" sldId="2147483659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189537452" sldId="2147483659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189537452" sldId="2147483659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501068362" sldId="214748366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01068362" sldId="2147483661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01068362" sldId="214748366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01068362" sldId="2147483661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01068362" sldId="2147483661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501068362" sldId="2147483661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213066380" sldId="214748366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18" creationId="{EEAFFD6C-9E52-4CE3-880B-DDD22AA0E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19" creationId="{B3049942-85A0-4E1C-A276-01D62E91C05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20" creationId="{2D85D603-EAC4-457D-9A85-5ED21EBA63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25" creationId="{A996CA6D-C5A5-4B1C-BE8F-82371BBB804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27" creationId="{277AA893-BC00-4A0A-94A8-38A397081E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28" creationId="{2CC0610C-F9BA-4FFE-97F9-C9049EC7E0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13066380" sldId="2147483664"/>
              <ac:spMk id="36" creationId="{7CF74BD4-C235-4AFD-9FEA-9D3C1DCC7083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412872658" sldId="214748366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412872658" sldId="214748366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412872658" sldId="2147483665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412872658" sldId="2147483665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412872658" sldId="2147483665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412872658" sldId="2147483665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412872658" sldId="2147483665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412872658" sldId="2147483665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412872658" sldId="2147483665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530959292" sldId="214748366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12" creationId="{16CAB362-F463-4AF3-8BB4-C4FB176E8FE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19" creationId="{BEF6B4FC-9211-4D76-9945-594D88F900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20" creationId="{CA9FF255-A1F6-4C5C-A7C8-EC966164516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26" creationId="{5E1C91D9-D0A1-4F4D-906C-E6C8F55EAF3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28" creationId="{BD64F008-8B33-4D65-8A7C-1D12CE5B127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30" creationId="{FE50C1AC-24F3-4AC9-A1A8-55E8636E88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31" creationId="{4A1A36BD-8C09-45ED-9E66-A338650A0ED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530959292" sldId="2147483667"/>
              <ac:spMk id="32" creationId="{D01E91BE-4F7B-414B-BE64-11D3177600D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31256965" sldId="214748366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15" creationId="{4BBDE745-42C5-4F48-BE40-6AA387EF667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18" creationId="{13594E1C-82EB-4B52-B69F-8F383C56CB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19" creationId="{1D7E6429-F1D1-4AEF-87B7-A6A3BF4ECDE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24" creationId="{DAD5CDD8-0E05-4164-8302-D9E350D252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26" creationId="{C6CF4336-0217-43BF-B88D-6072AADC76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27" creationId="{D08FE717-F5B7-4319-A601-3D64175BF0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31" creationId="{A0CB1B99-3E18-44E0-81C6-11D0C83A63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32" creationId="{39FF1F5E-EF03-4ADB-A209-27386A299A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34" creationId="{536E5D65-E0C0-4F03-A117-A3E674DA90E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31256965" sldId="2147483668"/>
              <ac:spMk id="36" creationId="{6E63BCE4-E14A-465F-BE64-682EB38BE9E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296210853" sldId="214748366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96210853" sldId="214748366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96210853" sldId="2147483669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96210853" sldId="2147483669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96210853" sldId="2147483669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96210853" sldId="2147483669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296210853" sldId="2147483669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296210853" sldId="2147483669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296210853" sldId="2147483669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692199977" sldId="214748367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92199977" sldId="2147483670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92199977" sldId="214748367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92199977" sldId="2147483670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92199977" sldId="2147483670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692199977" sldId="2147483670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692199977" sldId="2147483670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692199977" sldId="2147483670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151656192" sldId="214748367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31" creationId="{E06A3C69-9FA0-4FBC-9936-AB9AA692B64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35" creationId="{59085A6D-7158-4622-9021-C2239291DC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36" creationId="{60B47B68-359A-4F88-A909-4B8A1FC4DA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40" creationId="{463A3FC5-CA9A-4723-B02C-68E9C7674B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41" creationId="{2B990C73-88BE-4CF8-A34A-F84D30AD3D9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44" creationId="{7BC92BA8-DEAC-4440-9470-449B4C3B598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45" creationId="{5EBBA16D-B6F6-42A5-ABCF-B9675AD792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151656192" sldId="2147483671"/>
              <ac:spMk id="46" creationId="{32350B9B-0B28-495F-A84C-1DEE9C8F6A5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335375663" sldId="214748367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335375663" sldId="2147483672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335375663" sldId="214748367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335375663" sldId="2147483672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335375663" sldId="2147483672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335375663" sldId="2147483672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595087226" sldId="214748367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17" creationId="{EF55A078-2A7F-4A9D-B7A1-A13C2140BE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19" creationId="{57531655-83E0-4883-A875-490EA58151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0" creationId="{D5363BF0-62CA-4DBB-98BC-A0B49D9A74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3" creationId="{577EA559-62E7-4B8A-A69E-0EBAAAD4626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4" creationId="{1C4E6112-4887-459E-815B-E7D16CADC44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5" creationId="{A2C78985-B557-4085-B7F4-D3593C3861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26" creationId="{372FEC41-869C-480F-82D1-DA54B853EB0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33" creationId="{001921AA-521C-4D4D-BE48-9BEE351009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95087226" sldId="2147483673"/>
              <ac:spMk id="34" creationId="{3BAB017C-7419-4DBA-8D1F-853E896B2C1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737502383" sldId="214748367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24" creationId="{97F06881-50DB-49AE-8166-8ABA19CF5DD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37502383" sldId="2147483674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683483258" sldId="214748367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683483258" sldId="2147483675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683483258" sldId="214748367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683483258" sldId="2147483675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683483258" sldId="2147483675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683483258" sldId="2147483675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755909393" sldId="214748367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55909393" sldId="2147483676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55909393" sldId="2147483676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755909393" sldId="2147483676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657638708" sldId="214748367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657638708" sldId="214748367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657638708" sldId="2147483677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657638708" sldId="2147483677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657638708" sldId="2147483677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657638708" sldId="2147483677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657638708" sldId="2147483677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657638708" sldId="2147483677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657638708" sldId="2147483677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934328489" sldId="214748367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34328489" sldId="2147483678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34328489" sldId="214748367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934328489" sldId="2147483678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934328489" sldId="2147483678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231801846" sldId="214748367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31801846" sldId="2147483679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31801846" sldId="214748367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31801846" sldId="2147483679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31801846" sldId="2147483679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231801846" sldId="2147483679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4279723223" sldId="214748368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13" creationId="{933F93BC-41E8-4F86-83BE-5AE82A3FF97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20" creationId="{C6F3E643-212C-4686-8D13-96AD212AE87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21" creationId="{80143F3B-A713-4F26-8A1D-4B1B4002F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24" creationId="{814AB3E9-DC78-43AB-B040-E03FB34D52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26" creationId="{7039702E-8732-44D5-91AA-25F8B9647A3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27" creationId="{15515159-4BDB-42AB-86A3-FFEDA908CE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30" creationId="{D9DDB853-1F35-4A0C-8264-8AD5F86BAF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4279723223" sldId="2147483680"/>
              <ac:spMk id="36" creationId="{6648D40B-F959-4CE1-A2C4-B6E7D7C0727A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727956329" sldId="214748368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27956329" sldId="2147483681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27956329" sldId="214748368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727956329" sldId="2147483681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2727956329" sldId="2147483681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727956329" sldId="2147483681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542404697" sldId="214748368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2404697" sldId="2147483684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2404697" sldId="2147483684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2404697" sldId="2147483684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2542404697" sldId="2147483684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542404697" sldId="2147483684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2542404697" sldId="2147483684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1511369520" sldId="214748368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1511369520" sldId="2147483685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1511369520" sldId="2147483685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1511369520" sldId="2147483685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920789685" sldId="214748368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920789685" sldId="2147483686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920789685" sldId="2147483686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920789685" sldId="214748368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920789685" sldId="2147483686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920789685" sldId="2147483686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920789685" sldId="2147483686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920789685" sldId="2147483686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920789685" sldId="2147483686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223217317" sldId="214748368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27" creationId="{E5EB28EA-BB0E-4976-A4A2-98D81153335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29" creationId="{B2BA903F-AAAB-4326-8CEC-18992B0131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34" creationId="{CF42C43D-48F8-41F5-AB57-E07695E96DA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223217317" sldId="2147483688"/>
              <ac:spMk id="55" creationId="{828B8D95-76B7-4BAD-AD79-241461629B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163297051" sldId="214748368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3297051" sldId="2147483689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3297051" sldId="2147483689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3297051" sldId="2147483689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3297051" sldId="2147483689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163297051" sldId="2147483689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163297051" sldId="2147483689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163297051" sldId="2147483689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2545307704" sldId="214748369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2545307704" sldId="2147483690"/>
              <ac:spMk id="10" creationId="{10A7A744-B320-4B3B-B207-5B62BCF8EC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206967771" sldId="214748375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206967771" sldId="2147483756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206967771" sldId="2147483756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206967771" sldId="2147483756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3160556918" sldId="214748375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0556918" sldId="2147483757"/>
              <ac:spMk id="2" creationId="{B8E18373-9910-7E4A-81D8-71DE581DBA2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3160556918" sldId="2147483757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583963552" sldId="2147483648"/>
              <pc:sldLayoutMk cId="3160556918" sldId="2147483757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3160556918" sldId="2147483757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583963552" sldId="2147483648"/>
            <pc:sldLayoutMk cId="654963129" sldId="214748421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54963129" sldId="2147484211"/>
              <ac:spMk id="6" creationId="{25426C4F-E89C-3A78-D5BB-D2CC1FD6FC6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583963552" sldId="2147483648"/>
              <pc:sldLayoutMk cId="654963129" sldId="2147484211"/>
              <ac:spMk id="7" creationId="{38C0AD8B-2474-8AA6-A248-B3F96F413D7D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654963129" sldId="2147484211"/>
              <ac:picMk id="2" creationId="{B9C5319F-1EDF-E310-168F-B81088816967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583963552" sldId="2147483648"/>
              <pc:sldLayoutMk cId="654963129" sldId="2147484211"/>
              <ac:picMk id="5" creationId="{49448A91-B0CA-4FC6-449A-8661524C5FB0}"/>
            </ac:picMkLst>
          </pc:picChg>
        </pc:sldLayoutChg>
      </pc:sldMaster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3847676823" sldId="2147483691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2" creationId="{9C055FA5-9422-45CB-85CC-948737DA4A2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3" creationId="{07A70F9B-3E79-4A79-B409-D59ED88596F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4" creationId="{9E8E7AE2-8EDD-49E2-B87D-483D2D94561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5" creationId="{D4E2CDC9-6F78-4712-B87B-6665ECC2419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6" creationId="{DF357A7C-1E82-4447-B5FB-44DDE2BE2D4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847676823" sldId="2147483691"/>
            <ac:spMk id="7" creationId="{8A950ECE-7AD3-4F33-B600-EF79DFAEED16}"/>
          </ac:spMkLst>
        </pc:sp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433654871" sldId="214748369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27" creationId="{E5EB28EA-BB0E-4976-A4A2-98D81153335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28" creationId="{49BFD3BF-31F1-4755-8F92-53FF4692F9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29" creationId="{B2BA903F-AAAB-4326-8CEC-18992B0131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33654871" sldId="2147483692"/>
              <ac:spMk id="34" creationId="{CF42C43D-48F8-41F5-AB57-E07695E96DAA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4063432885" sldId="214748369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19" creationId="{F2F8C462-5A46-4C3C-936D-11D1C53642C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22" creationId="{BFB1386F-8C95-47A7-8F66-200DA8C274F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24" creationId="{382DB281-31CD-44EA-8482-23E6A276A0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47" creationId="{AA91D8A7-3BF7-4BCD-A2AD-C761156801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48" creationId="{3F613EDA-5959-4594-BEAF-3B61C4FAE8C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49" creationId="{AC6E13FC-E113-415D-A602-2F5003323E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52" creationId="{1E9857C8-CADE-400E-873E-97F82AD4851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3432885" sldId="2147483693"/>
              <ac:spMk id="54" creationId="{FE9976ED-231E-406C-988B-367360AFF98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808361216" sldId="214748369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16" creationId="{4CE693A3-2BF9-478D-9F3F-69AC8B98D62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20" creationId="{3DCDA849-C2EC-4087-AF19-009E107A48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22" creationId="{64F13D05-221E-4484-98BD-0D643C13AB9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24" creationId="{DAD5CDD8-0E05-4164-8302-D9E350D252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25" creationId="{2AB0519D-53A0-4863-8DD8-6BE64B4C43C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27" creationId="{D08FE717-F5B7-4319-A601-3D64175BF0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31" creationId="{A0CB1B99-3E18-44E0-81C6-11D0C83A63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32" creationId="{39FF1F5E-EF03-4ADB-A209-27386A299A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35" creationId="{ACDAE465-02DF-4799-BDD2-49629E55A7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808361216" sldId="2147483694"/>
              <ac:spMk id="37" creationId="{46FD21ED-ED9A-4D03-B560-1EB90F8B7A1B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276326429" sldId="214748369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2" creationId="{48448C40-4504-4749-ABB0-507713A4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3" creationId="{CAAAF563-90D2-43F6-9085-FC241242173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4" creationId="{D163218C-44BE-4BD4-9F76-0C0E3FA59BB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6" creationId="{ED04B1E6-43C1-4EDB-9F47-AAE3DC5991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8" creationId="{BF863632-8D0F-4C74-B31A-A1AA1A8505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19" creationId="{09E69DF4-B771-4895-8E59-19C46F5AA87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21" creationId="{F6F73600-41E6-4E81-88B0-51E2B2B13D5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22" creationId="{61DB24B0-CEC1-4E5B-87FD-04062286722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23" creationId="{B65DFC45-6AE8-4EE8-BA52-5B5413F7A7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276326429" sldId="2147483695"/>
              <ac:spMk id="24" creationId="{996063E3-D032-4D7A-A126-46857DF559C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137440423" sldId="214748369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37440423" sldId="2147483696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1137440423" sldId="2147483696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137440423" sldId="2147483696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137440423" sldId="2147483696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48454380" sldId="214748369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23" creationId="{718359C2-A0A3-456F-9053-34DE10C6E50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35" creationId="{81211FB1-9940-4435-80FD-0AF13B28DFA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8454380" sldId="2147483697"/>
              <ac:spMk id="43" creationId="{80744E71-9029-4755-B6C7-F810ED2DADB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365854467" sldId="214748369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65854467" sldId="2147483698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474848999" sldId="214748369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17" creationId="{EF55A078-2A7F-4A9D-B7A1-A13C2140BE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19" creationId="{57531655-83E0-4883-A875-490EA58151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3" creationId="{577EA559-62E7-4B8A-A69E-0EBAAAD4626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5" creationId="{A2C78985-B557-4085-B7F4-D3593C3861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8" creationId="{540B93FE-9F78-43D7-9C39-317D18AFD1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29" creationId="{8945B23F-8089-40B9-B291-49F1680148D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33" creationId="{001921AA-521C-4D4D-BE48-9BEE351009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74848999" sldId="2147483699"/>
              <ac:spMk id="36" creationId="{9CA70415-A5A8-4E89-A586-653DEAB058E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693101354" sldId="214748370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22" creationId="{EBD108E7-99D5-48EF-A03E-152E158A642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23" creationId="{EC638879-739F-443F-9B17-CB36236060B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24" creationId="{F465E4AD-B857-461A-943E-1071839B39A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25" creationId="{125E9371-391C-49C6-8DB4-B50A1F7424E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27" creationId="{F8381FC7-A3DA-4303-9FAE-21E149150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31" creationId="{93346761-27C5-4963-A8B5-FACDEC5F93F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32" creationId="{1345976A-4762-4911-B253-C1AC8D92C6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40" creationId="{FEF2F4C9-3152-4EE7-A330-93A19631AE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41" creationId="{2E58E0D5-5F0C-42CB-A125-1E8A66E8E03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693101354" sldId="2147483700"/>
              <ac:spMk id="42" creationId="{05D6A154-68E5-4C48-94EA-6CDBE28D2B0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73302577" sldId="214748370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1" creationId="{E06A3C69-9FA0-4FBC-9936-AB9AA692B64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2" creationId="{46C5036C-7D15-4348-9C45-E85C16DB96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3" creationId="{ECE3D8C7-4644-4D62-84AC-21C811EFC87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4" creationId="{53819AC0-21F9-463B-80B8-878FA50EE7E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6" creationId="{60B47B68-359A-4F88-A909-4B8A1FC4DA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37" creationId="{AB705B98-E1E3-4983-BAB4-FD7995CC1E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73302577" sldId="2147483701"/>
              <ac:spMk id="45" creationId="{5EBBA16D-B6F6-42A5-ABCF-B9675AD792ED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657994041" sldId="214748370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657994041" sldId="2147483702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657994041" sldId="2147483702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657994041" sldId="214748370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657994041" sldId="2147483702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657994041" sldId="2147483702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657994041" sldId="2147483702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657994041" sldId="2147483702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121323288" sldId="214748370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21323288" sldId="2147483703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21323288" sldId="214748370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21323288" sldId="2147483703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21323288" sldId="2147483703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121323288" sldId="2147483703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744592087" sldId="214748370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744592087" sldId="214748370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744592087" sldId="2147483704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744592087" sldId="2147483704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744592087" sldId="2147483704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744592087" sldId="2147483704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1744592087" sldId="2147483704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744592087" sldId="2147483704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744592087" sldId="2147483704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27677478" sldId="214748370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27677478" sldId="2147483705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27677478" sldId="214748370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27677478" sldId="2147483705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27677478" sldId="2147483705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27677478" sldId="2147483705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454311271" sldId="214748370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18" creationId="{EEAFFD6C-9E52-4CE3-880B-DDD22AA0E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19" creationId="{B3049942-85A0-4E1C-A276-01D62E91C05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20" creationId="{2D85D603-EAC4-457D-9A85-5ED21EBA63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25" creationId="{A996CA6D-C5A5-4B1C-BE8F-82371BBB804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26" creationId="{1CA8A296-6BE3-40A2-8C23-A15C6880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27" creationId="{277AA893-BC00-4A0A-94A8-38A397081E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32" creationId="{F0C13595-3015-4E1D-86F9-0AE84DC3F8C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454311271" sldId="2147483706"/>
              <ac:spMk id="36" creationId="{7CF74BD4-C235-4AFD-9FEA-9D3C1DCC7083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510540684" sldId="214748370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510540684" sldId="2147483707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510540684" sldId="214748370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510540684" sldId="2147483707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510540684" sldId="2147483707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2510540684" sldId="2147483707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641241268" sldId="214748370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41241268" sldId="214748370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41241268" sldId="2147483708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41241268" sldId="2147483708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41241268" sldId="2147483708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41241268" sldId="2147483708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641241268" sldId="2147483708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641241268" sldId="2147483708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641241268" sldId="2147483708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720231695" sldId="214748370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720231695" sldId="2147483709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720231695" sldId="214748370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720231695" sldId="2147483709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720231695" sldId="2147483709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3720231695" sldId="2147483709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360885924" sldId="214748371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60885924" sldId="214748371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60885924" sldId="2147483710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60885924" sldId="2147483710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60885924" sldId="2147483710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60885924" sldId="2147483710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2360885924" sldId="2147483710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2360885924" sldId="2147483710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2360885924" sldId="2147483710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931048303" sldId="214748371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13" creationId="{CB277AD7-7A55-444A-B306-948849D66E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18" creationId="{FD40A9EA-9259-46FD-B845-4106D517CD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35" creationId="{C174B96C-ABFA-4FFC-BDEE-4B6064131A5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36" creationId="{5F844D35-F888-4748-8D93-5280FB4683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37" creationId="{725E3873-715E-4D0E-BDC1-16B6351AF1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38" creationId="{F0C27BA0-2B9F-4337-B29A-A90A08E7F8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39" creationId="{E0960C6B-9C6A-4A0E-BEA0-4F86A56130F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41" creationId="{551307B1-9E9E-4093-8351-1B7806CE8B0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931048303" sldId="2147483711"/>
              <ac:spMk id="45" creationId="{BE06E2CB-7C77-4AA5-B7D3-F15A4002813C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4069596974" sldId="214748371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14" creationId="{FB6A36C9-BF32-4EAF-915B-C23297DE688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20" creationId="{B49DE6FF-F504-4A6A-8C73-0BED660248E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27" creationId="{5E9F8FD0-BED1-4950-AE54-D93C456DE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28" creationId="{CD9357F3-2557-4E45-B1CA-826F101BBF2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29" creationId="{F4BA24B9-7973-4E6F-8900-47590A20E61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30" creationId="{75FE4C04-CEE8-4618-84E9-0A6678CF0A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32" creationId="{E50F0581-8C9D-43C3-949D-2E3C1B51894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069596974" sldId="2147483712"/>
              <ac:spMk id="34" creationId="{5BEE3BCF-BAC1-4A59-8624-590880A69995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531981418" sldId="214748371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12" creationId="{16CAB362-F463-4AF3-8BB4-C4FB176E8FE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19" creationId="{BEF6B4FC-9211-4D76-9945-594D88F900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26" creationId="{5E1C91D9-D0A1-4F4D-906C-E6C8F55EAF3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27" creationId="{6C2B123D-4C89-490B-B52F-E0E9660A33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28" creationId="{BD64F008-8B33-4D65-8A7C-1D12CE5B127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29" creationId="{03142A90-A4D8-452F-AC80-186BD612A47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30" creationId="{FE50C1AC-24F3-4AC9-A1A8-55E8636E88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31" creationId="{4A1A36BD-8C09-45ED-9E66-A338650A0ED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531981418" sldId="2147483713"/>
              <ac:spMk id="32" creationId="{D01E91BE-4F7B-414B-BE64-11D3177600D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248429566" sldId="214748371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9" creationId="{45313134-AC2C-46FA-A99C-F10DBED2A8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26" creationId="{F30F7D0F-2B32-4A72-BF3D-C3B06F55224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76" creationId="{367FDE19-B5FB-4286-A667-49A8806103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77" creationId="{D9572D3C-F412-4434-B9C1-FBE9559FE3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79" creationId="{CD88BB4F-A7A5-40FB-AE19-2AC5074E6D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80" creationId="{817CC280-58A8-4BB8-944A-A15123F7356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81" creationId="{89CA4C06-0E01-49F5-90F6-963DBA7E71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82" creationId="{26094A6D-6EDC-4B1E-B98F-0CAAE82584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248429566" sldId="2147483714"/>
              <ac:spMk id="83" creationId="{6A017657-49EB-4478-BEDD-88845219EB11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625141344" sldId="214748371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13" creationId="{933F93BC-41E8-4F86-83BE-5AE82A3FF97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14" creationId="{85415A2B-AED1-4423-B03B-33D462319D1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22" creationId="{408F1FEC-25D4-4CA6-AB74-61D48A81259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23" creationId="{983EEB39-5BCA-4E30-96C2-383DDAB3D9C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24" creationId="{814AB3E9-DC78-43AB-B040-E03FB34D52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25" creationId="{A8C3B49C-B735-4833-BE30-5417A68BB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30" creationId="{D9DDB853-1F35-4A0C-8264-8AD5F86BAF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31" creationId="{D766E5C7-8593-4E05-BF01-7888BD9767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33" creationId="{71EDAEEC-B9DB-4A77-845A-FA7FA14BAAD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625141344" sldId="2147483715"/>
              <ac:spMk id="34" creationId="{94D1AFF8-53B7-4056-B69E-617DF245328C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987465969" sldId="214748371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987465969" sldId="2147483716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987465969" sldId="214748371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987465969" sldId="2147483716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987465969" sldId="2147483716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987465969" sldId="2147483716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987465969" sldId="2147483716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987465969" sldId="2147483716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721701992" sldId="214748371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721701992" sldId="2147483717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721701992" sldId="2147483717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721701992" sldId="2147483717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465864075" sldId="214748371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65864075" sldId="2147483718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65864075" sldId="214748371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465864075" sldId="2147483718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3465864075" sldId="2147483718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321039674" sldId="214748371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21039674" sldId="2147483719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21039674" sldId="214748371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321039674" sldId="2147483719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2321039674" sldId="2147483719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2321039674" sldId="2147483719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182620007" sldId="214748372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82620007" sldId="2147483720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82620007" sldId="2147483720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82620007" sldId="2147483720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182620007" sldId="2147483720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1182620007" sldId="2147483720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182620007" sldId="2147483720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182620007" sldId="2147483720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363554151" sldId="214748372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63554151" sldId="2147483721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63554151" sldId="2147483721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63554151" sldId="214748372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63554151" sldId="2147483721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363554151" sldId="2147483721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363554151" sldId="2147483721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363554151" sldId="2147483721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363554151" sldId="2147483721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388699712" sldId="214748372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88699712" sldId="2147483722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88699712" sldId="2147483722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388699712" sldId="2147483722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1388699712" sldId="2147483722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388699712" sldId="2147483722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388699712" sldId="2147483722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1997674559" sldId="214748372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1997674559" sldId="2147483723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847676823" sldId="2147483691"/>
              <pc:sldLayoutMk cId="1997674559" sldId="2147483723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847676823" sldId="2147483691"/>
              <pc:sldLayoutMk cId="1997674559" sldId="2147483723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4206765190" sldId="214748372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4206765190" sldId="2147483724"/>
              <ac:spMk id="10" creationId="{10A7A744-B320-4B3B-B207-5B62BCF8EC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847676823" sldId="2147483691"/>
            <pc:sldLayoutMk cId="2018710263" sldId="214748372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018710263" sldId="2147483725"/>
              <ac:spMk id="5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847676823" sldId="2147483691"/>
              <pc:sldLayoutMk cId="2018710263" sldId="2147483725"/>
              <ac:spMk id="6" creationId="{00000000-0000-0000-0000-000000000000}"/>
            </ac:spMkLst>
          </pc:spChg>
        </pc:sldLayoutChg>
      </pc:sldMaster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2800742256" sldId="2147483726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800742256" sldId="2147483726"/>
            <ac:spMk id="2" creationId="{00000000-0000-0000-0000-00000000000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800742256" sldId="2147483726"/>
            <ac:spMk id="3" creationId="{00000000-0000-0000-0000-00000000000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800742256" sldId="2147483726"/>
            <ac:spMk id="10" creationId="{00000000-0000-0000-0000-00000000000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2800742256" sldId="2147483726"/>
            <ac:spMk id="11" creationId="{00000000-0000-0000-0000-000000000000}"/>
          </ac:spMkLst>
        </pc:spChg>
        <pc:picChg chg="mod">
          <ac:chgData name="Tom Madden" userId="bdd312b8-7f15-4f39-bdf4-b02ef67a6e8a" providerId="ADAL" clId="{9FF43F1C-322B-4671-A23A-E3596E88CB03}" dt="2026-09-10T15:34:11.072" v="0"/>
          <ac:picMkLst>
            <pc:docMk/>
            <pc:sldMasterMk cId="2800742256" sldId="2147483726"/>
            <ac:picMk id="5" creationId="{CD24A37C-937D-4B6F-9C29-6CF9F6C8A2DA}"/>
          </ac:picMkLst>
        </pc:pic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216213177" sldId="214748372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16213177" sldId="2147483727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16213177" sldId="2147483727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16213177" sldId="2147483727"/>
              <ac:spMk id="4" creationId="{D25A7971-56DC-40F4-BED7-CD3D5C19D0C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16213177" sldId="2147483727"/>
              <ac:spMk id="6" creationId="{5289850E-95EE-4440-AE61-B3488E4178A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16213177" sldId="2147483727"/>
              <ac:spMk id="10" creationId="{099BDDAC-0772-42FC-AA16-7A4B3C18467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2216213177" sldId="2147483727"/>
              <ac:picMk id="11" creationId="{682047B6-E608-4E10-9E79-E99E3594D56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010239248" sldId="214748372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10239248" sldId="2147483728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10239248" sldId="2147483728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10239248" sldId="2147483728"/>
              <ac:spMk id="5" creationId="{E048AE47-B180-4C20-9840-97DEF6278E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10239248" sldId="2147483728"/>
              <ac:spMk id="10" creationId="{099BDDAC-0772-42FC-AA16-7A4B3C18467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10239248" sldId="2147483728"/>
              <ac:spMk id="12" creationId="{2E18C9C7-3653-44A1-BFF4-A2F54FA8C009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010239248" sldId="2147483728"/>
              <ac:picMk id="14" creationId="{C2484901-4ABC-43A2-9699-E5C1B22AD8B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748538884" sldId="214748372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8538884" sldId="2147483729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8538884" sldId="2147483729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8538884" sldId="2147483729"/>
              <ac:spMk id="5" creationId="{E048AE47-B180-4C20-9840-97DEF6278E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8538884" sldId="2147483729"/>
              <ac:spMk id="10" creationId="{099BDDAC-0772-42FC-AA16-7A4B3C18467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8538884" sldId="2147483729"/>
              <ac:spMk id="12" creationId="{2E18C9C7-3653-44A1-BFF4-A2F54FA8C009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48538884" sldId="2147483729"/>
              <ac:picMk id="11" creationId="{A38E5220-7623-4D31-BFA0-03D120DD1A3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48538884" sldId="2147483729"/>
              <ac:picMk id="14" creationId="{C2484901-4ABC-43A2-9699-E5C1B22AD8B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26571103" sldId="214748373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26571103" sldId="2147483730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26571103" sldId="2147483730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26571103" sldId="2147483730"/>
              <ac:spMk id="5" creationId="{E048AE47-B180-4C20-9840-97DEF6278E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26571103" sldId="2147483730"/>
              <ac:spMk id="10" creationId="{099BDDAC-0772-42FC-AA16-7A4B3C18467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26571103" sldId="2147483730"/>
              <ac:spMk id="12" creationId="{2E18C9C7-3653-44A1-BFF4-A2F54FA8C009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26571103" sldId="2147483730"/>
              <ac:picMk id="9" creationId="{36A2DA55-43A0-4136-B53E-600BF021504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26571103" sldId="2147483730"/>
              <ac:picMk id="14" creationId="{C2484901-4ABC-43A2-9699-E5C1B22AD8B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38813985" sldId="214748373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8813985" sldId="2147483731"/>
              <ac:spMk id="5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8813985" sldId="2147483731"/>
              <ac:spMk id="6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609344988" sldId="214748373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609344988" sldId="2147483732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609344988" sldId="2147483732"/>
              <ac:spMk id="5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609344988" sldId="2147483732"/>
              <ac:spMk id="6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609344988" sldId="2147483732"/>
              <ac:spMk id="7" creationId="{89F8F4C5-CC5C-4D2D-AA78-318C797C0E8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2609344988" sldId="2147483732"/>
              <ac:picMk id="10" creationId="{145BAA2F-006E-4EA0-A578-6CF46D1DE9B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327481040" sldId="214748373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27481040" sldId="2147483733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27481040" sldId="2147483733"/>
              <ac:spMk id="4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27481040" sldId="2147483733"/>
              <ac:spMk id="6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27481040" sldId="2147483733"/>
              <ac:spMk id="7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921345507" sldId="214748373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921345507" sldId="2147483734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921345507" sldId="2147483734"/>
              <ac:spMk id="3" creationId="{00000000-0000-0000-0000-00000000000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921345507" sldId="2147483734"/>
              <ac:picMk id="4" creationId="{1F17375C-C6B1-436B-A749-B7C6C86F4CE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788561766" sldId="214748373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788561766" sldId="2147483735"/>
              <ac:spMk id="2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011754815" sldId="214748373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011754815" sldId="2147483736"/>
              <ac:spMk id="2" creationId="{00000000-0000-0000-0000-00000000000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2011754815" sldId="2147483736"/>
              <ac:picMk id="5" creationId="{38808E39-1CD1-4510-AC5B-A8A4373B3E7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834775286" sldId="214748373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834775286" sldId="2147483737"/>
              <ac:spMk id="3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355089554" sldId="214748373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355089554" sldId="2147483738"/>
              <ac:spMk id="3" creationId="{00000000-0000-0000-0000-00000000000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2355089554" sldId="2147483738"/>
              <ac:picMk id="5" creationId="{AF7E90E3-C556-4A29-809B-AC00235A6830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673186217" sldId="214748373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673186217" sldId="2147483739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673186217" sldId="2147483739"/>
              <ac:spMk id="4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257590580" sldId="214748374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257590580" sldId="2147483740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257590580" sldId="2147483740"/>
              <ac:spMk id="4" creationId="{00000000-0000-0000-0000-00000000000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257590580" sldId="2147483740"/>
              <ac:picMk id="5" creationId="{D85C956C-99EF-4836-B45F-0717F7A041E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651606808" sldId="214748374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651606808" sldId="2147483741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651606808" sldId="2147483741"/>
              <ac:spMk id="4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209114151" sldId="214748374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09114151" sldId="2147483742"/>
              <ac:spMk id="4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209114151" sldId="2147483742"/>
              <ac:spMk id="5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520368717" sldId="214748374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520368717" sldId="2147483744"/>
              <ac:spMk id="4" creationId="{946148DF-F383-415E-A2D3-B82882938EEE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520368717" sldId="2147483744"/>
              <ac:picMk id="2" creationId="{10E66291-7B46-4B2C-8A2E-EE32B6C22F8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991203537" sldId="214748374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991203537" sldId="2147483745"/>
              <ac:spMk id="4" creationId="{459BFB78-BC81-45F7-ABBE-7C1C430F158E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991203537" sldId="2147483745"/>
              <ac:picMk id="3" creationId="{513B2AC1-D90D-4382-9E2D-D393CDA870E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61111963" sldId="214748374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61111963" sldId="2147483746"/>
              <ac:spMk id="4" creationId="{0758A66A-3E38-425E-A997-F8A5C7CA6717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61111963" sldId="2147483746"/>
              <ac:picMk id="2" creationId="{5C12A800-5C9D-4FF8-86D7-CCCB85381DFA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61111963" sldId="2147483746"/>
              <ac:picMk id="3" creationId="{AC556364-4266-441B-AFD6-2CCDEA792C9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125215504" sldId="214748374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125215504" sldId="2147483747"/>
              <ac:spMk id="5" creationId="{7090A65E-6D4E-4F84-B4BB-ACCF7BA06CFE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125215504" sldId="2147483747"/>
              <ac:picMk id="4" creationId="{E30A5D76-3FBE-41F5-B3AF-0C108927B0C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969801861" sldId="2147483748"/>
          </pc:sldLayoutMkLst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969801861" sldId="2147483748"/>
              <ac:picMk id="3" creationId="{75A4A845-A446-4C98-A462-B208A922CB7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708015438" sldId="214748374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08015438" sldId="2147483749"/>
              <ac:spMk id="4" creationId="{FAC8115D-FC36-42BA-915D-D7A765949670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08015438" sldId="2147483749"/>
              <ac:picMk id="7" creationId="{A0B6517B-61D5-4141-98CE-776578A49BB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08015438" sldId="2147483749"/>
              <ac:picMk id="8" creationId="{94A94275-EC53-4AD6-8177-CA7DFF4AAC3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742375593" sldId="214748375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742375593" sldId="2147483750"/>
              <ac:spMk id="2" creationId="{FA089EBF-3633-4C30-B7BF-D79DA861F5BD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42375593" sldId="2147483750"/>
              <ac:picMk id="3" creationId="{53C66BBB-FCFC-45FB-9CA9-078970C4A663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742375593" sldId="2147483750"/>
              <ac:picMk id="5" creationId="{D7B5C862-58C5-4893-B2C7-3F57EE565781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270286321" sldId="2147483751"/>
          </pc:sldLayoutMkLst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1270286321" sldId="2147483751"/>
              <ac:picMk id="3" creationId="{C0389801-7B11-4C46-B1E9-A62BA19244D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339386772" sldId="214748375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339386772" sldId="2147483752"/>
              <ac:spMk id="2" creationId="{FA089EBF-3633-4C30-B7BF-D79DA861F5BD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39386772" sldId="2147483752"/>
              <ac:picMk id="3" creationId="{53C66BBB-FCFC-45FB-9CA9-078970C4A663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339386772" sldId="2147483752"/>
              <ac:picMk id="7" creationId="{4555B505-83AF-48A4-95FB-B36D7D9DAF6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1064017333" sldId="214748375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1064017333" sldId="2147483755"/>
              <ac:spMk id="3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2800742256" sldId="2147483726"/>
            <pc:sldLayoutMk cId="2426232108" sldId="214748421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426232108" sldId="2147484210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426232108" sldId="214748421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2800742256" sldId="2147483726"/>
              <pc:sldLayoutMk cId="2426232108" sldId="2147484210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2800742256" sldId="2147483726"/>
              <pc:sldLayoutMk cId="2426232108" sldId="2147484210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2800742256" sldId="2147483726"/>
              <pc:sldLayoutMk cId="2426232108" sldId="2147484210"/>
              <ac:picMk id="20" creationId="{A11CD6C4-65A9-4F00-9F82-E8721D9D7064}"/>
            </ac:picMkLst>
          </pc:picChg>
        </pc:sldLayoutChg>
      </pc:sldMaster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3059011461" sldId="2147483759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2" creationId="{9C055FA5-9422-45CB-85CC-948737DA4A2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3" creationId="{07A70F9B-3E79-4A79-B409-D59ED88596F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4" creationId="{9E8E7AE2-8EDD-49E2-B87D-483D2D94561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5" creationId="{D4E2CDC9-6F78-4712-B87B-6665ECC2419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6" creationId="{DF357A7C-1E82-4447-B5FB-44DDE2BE2D4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059011461" sldId="2147483759"/>
            <ac:spMk id="7" creationId="{8A950ECE-7AD3-4F33-B600-EF79DFAEED16}"/>
          </ac:spMkLst>
        </pc:sp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421271787" sldId="214748376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27" creationId="{E5EB28EA-BB0E-4976-A4A2-98D81153335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28" creationId="{49BFD3BF-31F1-4755-8F92-53FF4692F9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29" creationId="{B2BA903F-AAAB-4326-8CEC-18992B0131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1271787" sldId="2147483760"/>
              <ac:spMk id="55" creationId="{828B8D95-76B7-4BAD-AD79-241461629B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805216348" sldId="214748376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22" creationId="{BFB1386F-8C95-47A7-8F66-200DA8C274F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25" creationId="{3DEB5AE3-6C71-44E8-824F-3058D0AFDB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46" creationId="{0647FFF5-1B0D-4B6C-AE7F-68E9037B9C9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49" creationId="{AC6E13FC-E113-415D-A602-2F5003323E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51" creationId="{339DB99D-106B-4136-9B89-718EF2CECF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53" creationId="{875CBD4A-2D56-4D81-B038-647049EF64D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05216348" sldId="2147483761"/>
              <ac:spMk id="54" creationId="{FE9976ED-231E-406C-988B-367360AFF98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259489568" sldId="214748376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15" creationId="{4BBDE745-42C5-4F48-BE40-6AA387EF667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17" creationId="{6057144B-B65E-4761-80DB-19CBD04DC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20" creationId="{3DCDA849-C2EC-4087-AF19-009E107A48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26" creationId="{C6CF4336-0217-43BF-B88D-6072AADC76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27" creationId="{D08FE717-F5B7-4319-A601-3D64175BF0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31" creationId="{A0CB1B99-3E18-44E0-81C6-11D0C83A63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32" creationId="{39FF1F5E-EF03-4ADB-A209-27386A299A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33" creationId="{207D2EE8-5D67-4D65-91A1-BE2757A9BDE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35" creationId="{ACDAE465-02DF-4799-BDD2-49629E55A7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259489568" sldId="2147483762"/>
              <ac:spMk id="37" creationId="{46FD21ED-ED9A-4D03-B560-1EB90F8B7A1B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4272394372" sldId="214748376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2" creationId="{48448C40-4504-4749-ABB0-507713A4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4" creationId="{D163218C-44BE-4BD4-9F76-0C0E3FA59BB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5" creationId="{C704BB49-ADFE-4D8C-8A28-6905821104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6" creationId="{ED04B1E6-43C1-4EDB-9F47-AAE3DC5991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7" creationId="{FFAE4125-2EE3-4859-8245-D1CB07F060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8" creationId="{BF863632-8D0F-4C74-B31A-A1AA1A8505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19" creationId="{09E69DF4-B771-4895-8E59-19C46F5AA87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20" creationId="{25A6C774-7F20-4470-A33F-1DE15813E08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21" creationId="{F6F73600-41E6-4E81-88B0-51E2B2B13D5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4272394372" sldId="2147483763"/>
              <ac:spMk id="24" creationId="{996063E3-D032-4D7A-A126-46857DF559C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885347567" sldId="214748376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85347567" sldId="2147483764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1885347567" sldId="2147483764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885347567" sldId="2147483764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885347567" sldId="2147483764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574697966" sldId="214748376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35" creationId="{81211FB1-9940-4435-80FD-0AF13B28DFA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43" creationId="{80744E71-9029-4755-B6C7-F810ED2DADB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574697966" sldId="2147483765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593054113" sldId="214748376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26" creationId="{40F5F8BD-ECBE-4ECF-B1F3-363EF54BD45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593054113" sldId="2147483766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650919214" sldId="214748376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19" creationId="{57531655-83E0-4883-A875-490EA58151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3" creationId="{577EA559-62E7-4B8A-A69E-0EBAAAD4626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4" creationId="{1C4E6112-4887-459E-815B-E7D16CADC44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5" creationId="{A2C78985-B557-4085-B7F4-D3593C3861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6" creationId="{372FEC41-869C-480F-82D1-DA54B853EB0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8" creationId="{540B93FE-9F78-43D7-9C39-317D18AFD1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29" creationId="{8945B23F-8089-40B9-B291-49F1680148D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34" creationId="{3BAB017C-7419-4DBA-8D1F-853E896B2C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50919214" sldId="2147483767"/>
              <ac:spMk id="36" creationId="{9CA70415-A5A8-4E89-A586-653DEAB058E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190673541" sldId="214748376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22" creationId="{EBD108E7-99D5-48EF-A03E-152E158A642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24" creationId="{F465E4AD-B857-461A-943E-1071839B39A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25" creationId="{125E9371-391C-49C6-8DB4-B50A1F7424E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26" creationId="{7C1C4BA3-5FF1-4870-A7CA-218A7CA21CD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31" creationId="{93346761-27C5-4963-A8B5-FACDEC5F93F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32" creationId="{1345976A-4762-4911-B253-C1AC8D92C6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36" creationId="{A93BAFFB-7ADC-4387-BC2C-0777E6E556C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40" creationId="{FEF2F4C9-3152-4EE7-A330-93A19631AE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190673541" sldId="2147483768"/>
              <ac:spMk id="41" creationId="{2E58E0D5-5F0C-42CB-A125-1E8A66E8E038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057802088" sldId="214748376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28" creationId="{D5760C89-589C-411C-A39E-CE8E0F22454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36" creationId="{60B47B68-359A-4F88-A909-4B8A1FC4DA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37" creationId="{AB705B98-E1E3-4983-BAB4-FD7995CC1E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42" creationId="{75D12D4F-053B-4530-8453-D5FC528607F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44" creationId="{7BC92BA8-DEAC-4440-9470-449B4C3B598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45" creationId="{5EBBA16D-B6F6-42A5-ABCF-B9675AD792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46" creationId="{32350B9B-0B28-495F-A84C-1DEE9C8F6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57802088" sldId="2147483769"/>
              <ac:spMk id="50" creationId="{B3E48AC9-46D4-45F5-8AF9-337A8E4F39C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219848811" sldId="214748377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19848811" sldId="2147483770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19848811" sldId="2147483770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19848811" sldId="214748377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19848811" sldId="2147483770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19848811" sldId="2147483770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219848811" sldId="2147483770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219848811" sldId="2147483770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062633949" sldId="214748377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62633949" sldId="2147483771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62633949" sldId="214748377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62633949" sldId="2147483771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062633949" sldId="2147483771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062633949" sldId="2147483771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684409159" sldId="214748377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84409159" sldId="214748377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84409159" sldId="2147483772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84409159" sldId="2147483772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84409159" sldId="2147483772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684409159" sldId="2147483772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3684409159" sldId="2147483772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684409159" sldId="2147483772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684409159" sldId="2147483772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677524875" sldId="214748377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77524875" sldId="2147483773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77524875" sldId="2147483773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677524875" sldId="2147483773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968018192" sldId="214748377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18" creationId="{EEAFFD6C-9E52-4CE3-880B-DDD22AA0E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24" creationId="{A1EEA2DE-C977-46FB-B1A6-CEC3E9406B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25" creationId="{A996CA6D-C5A5-4B1C-BE8F-82371BBB804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26" creationId="{1CA8A296-6BE3-40A2-8C23-A15C6880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27" creationId="{277AA893-BC00-4A0A-94A8-38A397081E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32" creationId="{F0C13595-3015-4E1D-86F9-0AE84DC3F8C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968018192" sldId="2147483774"/>
              <ac:spMk id="33" creationId="{34FE31A2-D98E-48B9-B8FA-812F6651FA0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274428651" sldId="214748377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74428651" sldId="2147483775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74428651" sldId="214748377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74428651" sldId="2147483775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274428651" sldId="2147483775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274428651" sldId="2147483775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826739926" sldId="214748377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26739926" sldId="214748377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26739926" sldId="2147483776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26739926" sldId="2147483776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26739926" sldId="2147483776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826739926" sldId="2147483776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1826739926" sldId="2147483776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826739926" sldId="2147483776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826739926" sldId="2147483776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629977131" sldId="214748377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29977131" sldId="2147483777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29977131" sldId="214748377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29977131" sldId="2147483777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629977131" sldId="2147483777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629977131" sldId="2147483777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476048622" sldId="214748377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6048622" sldId="214748377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6048622" sldId="2147483778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6048622" sldId="2147483778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6048622" sldId="2147483778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6048622" sldId="2147483778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3476048622" sldId="2147483778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476048622" sldId="2147483778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476048622" sldId="2147483778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378394414" sldId="214748377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13" creationId="{CB277AD7-7A55-444A-B306-948849D66E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18" creationId="{FD40A9EA-9259-46FD-B845-4106D517CD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36" creationId="{5F844D35-F888-4748-8D93-5280FB4683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37" creationId="{725E3873-715E-4D0E-BDC1-16B6351AF1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40" creationId="{8F555D4D-3BD7-46C8-9D8C-A1714B5AD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45" creationId="{BE06E2CB-7C77-4AA5-B7D3-F15A400281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378394414" sldId="2147483779"/>
              <ac:spMk id="48" creationId="{0FCF2868-D118-4D89-9813-60D491EFB384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416085397" sldId="214748378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14" creationId="{FB6A36C9-BF32-4EAF-915B-C23297DE688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27" creationId="{5E9F8FD0-BED1-4950-AE54-D93C456DE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28" creationId="{CD9357F3-2557-4E45-B1CA-826F101BBF2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29" creationId="{F4BA24B9-7973-4E6F-8900-47590A20E61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30" creationId="{75FE4C04-CEE8-4618-84E9-0A6678CF0A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31" creationId="{109755D7-5607-4D13-ABB8-5B11581270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32" creationId="{E50F0581-8C9D-43C3-949D-2E3C1B51894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33" creationId="{A082365A-EE7B-4313-B242-D7D79014BF7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416085397" sldId="2147483780"/>
              <ac:spMk id="34" creationId="{5BEE3BCF-BAC1-4A59-8624-590880A69995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477364982" sldId="214748378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19" creationId="{BEF6B4FC-9211-4D76-9945-594D88F900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20" creationId="{CA9FF255-A1F6-4C5C-A7C8-EC966164516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28" creationId="{BD64F008-8B33-4D65-8A7C-1D12CE5B127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29" creationId="{03142A90-A4D8-452F-AC80-186BD612A47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30" creationId="{FE50C1AC-24F3-4AC9-A1A8-55E8636E88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31" creationId="{4A1A36BD-8C09-45ED-9E66-A338650A0ED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32" creationId="{D01E91BE-4F7B-414B-BE64-11D3177600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477364982" sldId="2147483781"/>
              <ac:spMk id="33" creationId="{583A747A-7848-44CD-93D6-68CDA5405D0D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928586535" sldId="214748378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6" creationId="{8F6DAF4C-5FFE-4F12-BE39-F4120079F6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9" creationId="{45313134-AC2C-46FA-A99C-F10DBED2A8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23" creationId="{65302EFC-3C31-40B2-9185-96802B9E4E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76" creationId="{367FDE19-B5FB-4286-A667-49A8806103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78" creationId="{3E097F48-40BA-4C6F-AC48-E3A6C67C5C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79" creationId="{CD88BB4F-A7A5-40FB-AE19-2AC5074E6D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80" creationId="{817CC280-58A8-4BB8-944A-A15123F7356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81" creationId="{89CA4C06-0E01-49F5-90F6-963DBA7E71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82" creationId="{26094A6D-6EDC-4B1E-B98F-0CAAE82584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928586535" sldId="2147483782"/>
              <ac:spMk id="83" creationId="{6A017657-49EB-4478-BEDD-88845219EB11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872562071" sldId="214748378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7" creationId="{410F725C-D8B9-4D2A-B770-AC0EE45DA99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14" creationId="{85415A2B-AED1-4423-B03B-33D462319D1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18" creationId="{3DF2CC8D-3A03-4DC4-9C6E-52813A3182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19" creationId="{123F02AD-1D92-4411-9B1B-71AB9E024B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21" creationId="{80143F3B-A713-4F26-8A1D-4B1B4002F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28" creationId="{1915E6F7-6012-4C64-8F0F-9BDF1941DF0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32" creationId="{4F15F28F-396E-4975-A794-8192645633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37" creationId="{06A320E0-A0AB-4415-8B5E-A41B1559D7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872562071" sldId="2147483783"/>
              <ac:spMk id="39" creationId="{83DFAD97-922D-44B2-8582-F322CD47A76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715130845" sldId="214748378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715130845" sldId="2147483784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715130845" sldId="214748378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715130845" sldId="2147483784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715130845" sldId="2147483784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2715130845" sldId="2147483784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715130845" sldId="2147483784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715130845" sldId="2147483784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576892603" sldId="214748378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76892603" sldId="2147483785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76892603" sldId="2147483785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576892603" sldId="2147483785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911173782" sldId="214748378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911173782" sldId="2147483786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911173782" sldId="214748378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911173782" sldId="2147483786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911173782" sldId="2147483786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920498454" sldId="214748378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920498454" sldId="2147483787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920498454" sldId="214748378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920498454" sldId="2147483787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2920498454" sldId="2147483787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920498454" sldId="2147483787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866537320" sldId="214748378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66537320" sldId="2147483788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66537320" sldId="2147483788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66537320" sldId="2147483788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66537320" sldId="2147483788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866537320" sldId="2147483788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866537320" sldId="2147483788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866537320" sldId="2147483788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551589274" sldId="214748378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51589274" sldId="2147483789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51589274" sldId="2147483789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51589274" sldId="214748378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51589274" sldId="2147483789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551589274" sldId="2147483789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1551589274" sldId="2147483789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551589274" sldId="2147483789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551589274" sldId="2147483789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3823172370" sldId="214748379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23172370" sldId="2147483790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23172370" sldId="2147483790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3823172370" sldId="2147483790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3823172370" sldId="2147483790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823172370" sldId="2147483790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3823172370" sldId="2147483790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2454536489" sldId="214748379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2454536489" sldId="2147483791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059011461" sldId="2147483759"/>
              <pc:sldLayoutMk cId="2454536489" sldId="2147483791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2454536489" sldId="2147483791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875001516" sldId="214748379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5001516" sldId="2147483792"/>
              <ac:spMk id="10" creationId="{10A7A744-B320-4B3B-B207-5B62BCF8EC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877913269" sldId="214748405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7913269" sldId="2147484052"/>
              <ac:spMk id="2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7913269" sldId="2147484052"/>
              <ac:spMk id="3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7913269" sldId="2147484052"/>
              <ac:spMk id="4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7913269" sldId="2147484052"/>
              <ac:spMk id="5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877913269" sldId="2147484052"/>
              <ac:spMk id="6" creationId="{00000000-0000-0000-0000-00000000000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059011461" sldId="2147483759"/>
            <pc:sldLayoutMk cId="1334411335" sldId="214748420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334411335" sldId="2147484206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334411335" sldId="214748420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334411335" sldId="2147484206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059011461" sldId="2147483759"/>
              <pc:sldLayoutMk cId="1334411335" sldId="2147484206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059011461" sldId="2147483759"/>
              <pc:sldLayoutMk cId="1334411335" sldId="2147484206"/>
              <ac:picMk id="17" creationId="{F0F23B39-B7AE-49FF-B8F0-C17771EB0B4B}"/>
            </ac:picMkLst>
          </pc:picChg>
        </pc:sldLayoutChg>
      </pc:sldMaster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3148866586" sldId="2147483793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2" creationId="{9C055FA5-9422-45CB-85CC-948737DA4A2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3" creationId="{07A70F9B-3E79-4A79-B409-D59ED88596F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4" creationId="{9E8E7AE2-8EDD-49E2-B87D-483D2D94561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5" creationId="{D4E2CDC9-6F78-4712-B87B-6665ECC2419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6" creationId="{DF357A7C-1E82-4447-B5FB-44DDE2BE2D4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3148866586" sldId="2147483793"/>
            <ac:spMk id="7" creationId="{8A950ECE-7AD3-4F33-B600-EF79DFAEED16}"/>
          </ac:spMkLst>
        </pc:sp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994783347" sldId="214748379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94783347" sldId="2147483795"/>
              <ac:spMk id="6" creationId="{0DB7B228-6423-B943-B68B-355EC639F2F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94783347" sldId="2147483795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3994783347" sldId="2147483795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94783347" sldId="2147483795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426344002" sldId="214748379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426344002" sldId="2147483796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1426344002" sldId="2147483796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426344002" sldId="2147483796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38883797" sldId="214748379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28" creationId="{49BFD3BF-31F1-4755-8F92-53FF4692F9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29" creationId="{B2BA903F-AAAB-4326-8CEC-18992B0131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34" creationId="{CF42C43D-48F8-41F5-AB57-E07695E96DA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883797" sldId="2147483797"/>
              <ac:spMk id="55" creationId="{828B8D95-76B7-4BAD-AD79-241461629B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101131499" sldId="214748379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19" creationId="{F2F8C462-5A46-4C3C-936D-11D1C53642C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22" creationId="{BFB1386F-8C95-47A7-8F66-200DA8C274F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24" creationId="{382DB281-31CD-44EA-8482-23E6A276A0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25" creationId="{3DEB5AE3-6C71-44E8-824F-3058D0AFDB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47" creationId="{AA91D8A7-3BF7-4BCD-A2AD-C761156801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48" creationId="{3F613EDA-5959-4594-BEAF-3B61C4FAE8C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49" creationId="{AC6E13FC-E113-415D-A602-2F5003323E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50" creationId="{86F8B667-BDF8-43C9-8D34-FBA5783F77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01131499" sldId="2147483798"/>
              <ac:spMk id="52" creationId="{1E9857C8-CADE-400E-873E-97F82AD48514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810816027" sldId="214748379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17" creationId="{6057144B-B65E-4761-80DB-19CBD04DC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18" creationId="{13594E1C-82EB-4B52-B69F-8F383C56CB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20" creationId="{3DCDA849-C2EC-4087-AF19-009E107A48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22" creationId="{64F13D05-221E-4484-98BD-0D643C13AB9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24" creationId="{DAD5CDD8-0E05-4164-8302-D9E350D252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26" creationId="{C6CF4336-0217-43BF-B88D-6072AADC76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27" creationId="{D08FE717-F5B7-4319-A601-3D64175BF0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31" creationId="{A0CB1B99-3E18-44E0-81C6-11D0C83A63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32" creationId="{39FF1F5E-EF03-4ADB-A209-27386A299A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810816027" sldId="2147483799"/>
              <ac:spMk id="34" creationId="{536E5D65-E0C0-4F03-A117-A3E674DA90E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666433377" sldId="214748380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13" creationId="{CAAAF563-90D2-43F6-9085-FC241242173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15" creationId="{C704BB49-ADFE-4D8C-8A28-6905821104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17" creationId="{FFAE4125-2EE3-4859-8245-D1CB07F060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18" creationId="{BF863632-8D0F-4C74-B31A-A1AA1A8505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19" creationId="{09E69DF4-B771-4895-8E59-19C46F5AA87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20" creationId="{25A6C774-7F20-4470-A33F-1DE15813E08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21" creationId="{F6F73600-41E6-4E81-88B0-51E2B2B13D5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22" creationId="{61DB24B0-CEC1-4E5B-87FD-04062286722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23" creationId="{B65DFC45-6AE8-4EE8-BA52-5B5413F7A7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66433377" sldId="2147483800"/>
              <ac:spMk id="24" creationId="{996063E3-D032-4D7A-A126-46857DF559C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605523148" sldId="214748380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05523148" sldId="2147483801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1605523148" sldId="2147483801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605523148" sldId="2147483801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605523148" sldId="2147483801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608998827" sldId="214748380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23" creationId="{718359C2-A0A3-456F-9053-34DE10C6E50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35" creationId="{81211FB1-9940-4435-80FD-0AF13B28DFA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608998827" sldId="2147483802"/>
              <ac:spMk id="43" creationId="{80744E71-9029-4755-B6C7-F810ED2DADB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284340705" sldId="214748380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26" creationId="{40F5F8BD-ECBE-4ECF-B1F3-363EF54BD45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43" creationId="{80744E71-9029-4755-B6C7-F810ED2DADB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84340705" sldId="2147483803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344957147" sldId="214748380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17" creationId="{EF55A078-2A7F-4A9D-B7A1-A13C2140BE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0" creationId="{D5363BF0-62CA-4DBB-98BC-A0B49D9A74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5" creationId="{A2C78985-B557-4085-B7F4-D3593C3861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6" creationId="{372FEC41-869C-480F-82D1-DA54B853EB0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8" creationId="{540B93FE-9F78-43D7-9C39-317D18AFD1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29" creationId="{8945B23F-8089-40B9-B291-49F1680148D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34" creationId="{3BAB017C-7419-4DBA-8D1F-853E896B2C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44957147" sldId="2147483804"/>
              <ac:spMk id="36" creationId="{9CA70415-A5A8-4E89-A586-653DEAB058E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230684591" sldId="214748380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22" creationId="{EBD108E7-99D5-48EF-A03E-152E158A642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23" creationId="{EC638879-739F-443F-9B17-CB36236060B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27" creationId="{F8381FC7-A3DA-4303-9FAE-21E149150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34" creationId="{889FEBF2-E12A-4840-B126-6BDE9853812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36" creationId="{A93BAFFB-7ADC-4387-BC2C-0777E6E556C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39" creationId="{024835AA-4E9C-484F-AE9B-4A925BF7BA0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41" creationId="{2E58E0D5-5F0C-42CB-A125-1E8A66E8E03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42" creationId="{05D6A154-68E5-4C48-94EA-6CDBE28D2B0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43" creationId="{E9F0004C-C25E-44B5-BEA5-390C0B1F8F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230684591" sldId="2147483805"/>
              <ac:spMk id="44" creationId="{2F422B74-0DD8-4082-A32B-18B4AB17587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926509252" sldId="214748380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32" creationId="{46C5036C-7D15-4348-9C45-E85C16DB96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34" creationId="{53819AC0-21F9-463B-80B8-878FA50EE7E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35" creationId="{59085A6D-7158-4622-9021-C2239291DC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37" creationId="{AB705B98-E1E3-4983-BAB4-FD7995CC1E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38" creationId="{8DBF2D68-8C0C-453E-8B35-AB9B861B2EA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42" creationId="{75D12D4F-053B-4530-8453-D5FC528607F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43" creationId="{48826732-11FE-46CE-AFB5-4BFC5F6A559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26509252" sldId="2147483806"/>
              <ac:spMk id="44" creationId="{7BC92BA8-DEAC-4440-9470-449B4C3B5983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929644079" sldId="214748380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9644079" sldId="2147483807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9644079" sldId="2147483807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9644079" sldId="214748380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9644079" sldId="2147483807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9644079" sldId="2147483807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29644079" sldId="2147483807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29644079" sldId="2147483807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208287873" sldId="214748380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208287873" sldId="2147483808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208287873" sldId="214748380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208287873" sldId="2147483808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208287873" sldId="2147483808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208287873" sldId="2147483808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365432839" sldId="214748380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65432839" sldId="214748380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65432839" sldId="2147483809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65432839" sldId="2147483809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65432839" sldId="2147483809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365432839" sldId="2147483809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3365432839" sldId="2147483809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365432839" sldId="2147483809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365432839" sldId="2147483809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667593033" sldId="214748381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67593033" sldId="2147483810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67593033" sldId="214748381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67593033" sldId="2147483810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67593033" sldId="2147483810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667593033" sldId="2147483810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809941335" sldId="214748381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0" creationId="{2D85D603-EAC4-457D-9A85-5ED21EBA63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4" creationId="{A1EEA2DE-C977-46FB-B1A6-CEC3E9406B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5" creationId="{A996CA6D-C5A5-4B1C-BE8F-82371BBB804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6" creationId="{1CA8A296-6BE3-40A2-8C23-A15C6880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7" creationId="{277AA893-BC00-4A0A-94A8-38A397081E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32" creationId="{F0C13595-3015-4E1D-86F9-0AE84DC3F8C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809941335" sldId="2147483811"/>
              <ac:spMk id="36" creationId="{7CF74BD4-C235-4AFD-9FEA-9D3C1DCC7083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4048377035" sldId="214748381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4048377035" sldId="2147483812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4048377035" sldId="214748381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4048377035" sldId="2147483812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4048377035" sldId="2147483812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4048377035" sldId="2147483812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968158164" sldId="214748381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968158164" sldId="214748381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968158164" sldId="2147483813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968158164" sldId="2147483813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968158164" sldId="2147483813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968158164" sldId="2147483813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968158164" sldId="2147483813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968158164" sldId="2147483813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968158164" sldId="2147483813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738203555" sldId="214748381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738203555" sldId="2147483814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738203555" sldId="214748381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738203555" sldId="2147483814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738203555" sldId="2147483814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2738203555" sldId="2147483814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418166954" sldId="214748381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418166954" sldId="214748381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418166954" sldId="2147483815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418166954" sldId="2147483815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418166954" sldId="2147483815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418166954" sldId="2147483815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2418166954" sldId="2147483815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2418166954" sldId="2147483815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2418166954" sldId="2147483815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197373270" sldId="214748381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13" creationId="{CB277AD7-7A55-444A-B306-948849D66EA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14" creationId="{EF04D637-BA08-499B-8ED7-20BB16D688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18" creationId="{FD40A9EA-9259-46FD-B845-4106D517CD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35" creationId="{C174B96C-ABFA-4FFC-BDEE-4B6064131A5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36" creationId="{5F844D35-F888-4748-8D93-5280FB4683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44" creationId="{144301A7-09C3-4F1B-9D4A-BAD42C6019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45" creationId="{BE06E2CB-7C77-4AA5-B7D3-F15A400281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46" creationId="{BE9DA978-87D1-4192-9FE5-B279836A53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197373270" sldId="2147483816"/>
              <ac:spMk id="47" creationId="{D3B2BE44-DB10-475E-A360-E60F338E676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631510845" sldId="214748381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14" creationId="{FB6A36C9-BF32-4EAF-915B-C23297DE688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20" creationId="{B49DE6FF-F504-4A6A-8C73-0BED660248E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27" creationId="{5E9F8FD0-BED1-4950-AE54-D93C456DE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28" creationId="{CD9357F3-2557-4E45-B1CA-826F101BBF2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30" creationId="{75FE4C04-CEE8-4618-84E9-0A6678CF0A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31" creationId="{109755D7-5607-4D13-ABB8-5B11581270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32" creationId="{E50F0581-8C9D-43C3-949D-2E3C1B51894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631510845" sldId="2147483817"/>
              <ac:spMk id="33" creationId="{A082365A-EE7B-4313-B242-D7D79014BF7F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746253460" sldId="214748381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12" creationId="{16CAB362-F463-4AF3-8BB4-C4FB176E8FE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19" creationId="{BEF6B4FC-9211-4D76-9945-594D88F900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26" creationId="{5E1C91D9-D0A1-4F4D-906C-E6C8F55EAF3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27" creationId="{6C2B123D-4C89-490B-B52F-E0E9660A33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28" creationId="{BD64F008-8B33-4D65-8A7C-1D12CE5B127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30" creationId="{FE50C1AC-24F3-4AC9-A1A8-55E8636E88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31" creationId="{4A1A36BD-8C09-45ED-9E66-A338650A0ED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746253460" sldId="2147483818"/>
              <ac:spMk id="32" creationId="{D01E91BE-4F7B-414B-BE64-11D3177600D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827912828" sldId="214748381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6" creationId="{8F6DAF4C-5FFE-4F12-BE39-F4120079F6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9" creationId="{45313134-AC2C-46FA-A99C-F10DBED2A8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23" creationId="{65302EFC-3C31-40B2-9185-96802B9E4E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26" creationId="{F30F7D0F-2B32-4A72-BF3D-C3B06F55224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76" creationId="{367FDE19-B5FB-4286-A667-49A8806103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77" creationId="{D9572D3C-F412-4434-B9C1-FBE9559FE3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78" creationId="{3E097F48-40BA-4C6F-AC48-E3A6C67C5C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79" creationId="{CD88BB4F-A7A5-40FB-AE19-2AC5074E6D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80" creationId="{817CC280-58A8-4BB8-944A-A15123F7356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827912828" sldId="2147483819"/>
              <ac:spMk id="81" creationId="{89CA4C06-0E01-49F5-90F6-963DBA7E71E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799631448" sldId="214748382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13" creationId="{933F93BC-41E8-4F86-83BE-5AE82A3FF97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14" creationId="{85415A2B-AED1-4423-B03B-33D462319D1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17" creationId="{2C8D7011-80FC-48C1-A679-CDE6BB8AB2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18" creationId="{3DF2CC8D-3A03-4DC4-9C6E-52813A3182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19" creationId="{123F02AD-1D92-4411-9B1B-71AB9E024B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21" creationId="{80143F3B-A713-4F26-8A1D-4B1B4002F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25" creationId="{A8C3B49C-B735-4833-BE30-5417A68BB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28" creationId="{1915E6F7-6012-4C64-8F0F-9BDF1941DF0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34" creationId="{94D1AFF8-53B7-4056-B69E-617DF2453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799631448" sldId="2147483820"/>
              <ac:spMk id="39" creationId="{83DFAD97-922D-44B2-8582-F322CD47A76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2267502968" sldId="214748382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67502968" sldId="2147483821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67502968" sldId="214748382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67502968" sldId="2147483821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2267502968" sldId="2147483821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2267502968" sldId="2147483821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2267502968" sldId="2147483821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2267502968" sldId="2147483821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921291135" sldId="214748382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1291135" sldId="2147483822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1291135" sldId="2147483822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21291135" sldId="2147483822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441577847" sldId="214748382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441577847" sldId="2147483823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441577847" sldId="214748382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441577847" sldId="2147483823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441577847" sldId="2147483823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44417054" sldId="214748382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417054" sldId="2147483824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417054" sldId="214748382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417054" sldId="2147483824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344417054" sldId="2147483824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44417054" sldId="2147483824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940891339" sldId="214748382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40891339" sldId="2147483825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40891339" sldId="2147483825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40891339" sldId="2147483825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940891339" sldId="2147483825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1940891339" sldId="2147483825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940891339" sldId="2147483825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940891339" sldId="2147483825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442933574" sldId="214748382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2933574" sldId="2147483826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2933574" sldId="2147483826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2933574" sldId="214748382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2933574" sldId="2147483826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442933574" sldId="2147483826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3442933574" sldId="2147483826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442933574" sldId="2147483826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442933574" sldId="2147483826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923269588" sldId="214748382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3269588" sldId="2147483827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3269588" sldId="2147483827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923269588" sldId="2147483827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3923269588" sldId="2147483827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23269588" sldId="2147483827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3923269588" sldId="2147483827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1385546417" sldId="214748382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1385546417" sldId="2147483828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3148866586" sldId="2147483793"/>
              <pc:sldLayoutMk cId="1385546417" sldId="2147483828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3148866586" sldId="2147483793"/>
              <pc:sldLayoutMk cId="1385546417" sldId="2147483828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521233924" sldId="214748382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521233924" sldId="2147483829"/>
              <ac:spMk id="10" creationId="{10A7A744-B320-4B3B-B207-5B62BCF8EC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3148866586" sldId="2147483793"/>
            <pc:sldLayoutMk cId="3670121059" sldId="214748420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70121059" sldId="2147484209"/>
              <ac:spMk id="5" creationId="{00000000-0000-0000-0000-00000000000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3148866586" sldId="2147483793"/>
              <pc:sldLayoutMk cId="3670121059" sldId="2147484209"/>
              <ac:spMk id="6" creationId="{00000000-0000-0000-0000-000000000000}"/>
            </ac:spMkLst>
          </pc:spChg>
        </pc:sldLayoutChg>
      </pc:sldMasterChg>
      <pc:sldMasterChg chg="modSp modSldLayout">
        <pc:chgData name="Tom Madden" userId="bdd312b8-7f15-4f39-bdf4-b02ef67a6e8a" providerId="ADAL" clId="{9FF43F1C-322B-4671-A23A-E3596E88CB03}" dt="2026-09-10T15:34:11.072" v="0"/>
        <pc:sldMasterMkLst>
          <pc:docMk/>
          <pc:sldMasterMk cId="4102704255" sldId="2147483864"/>
        </pc:sldMasterMkLst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2" creationId="{9C055FA5-9422-45CB-85CC-948737DA4A23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3" creationId="{07A70F9B-3E79-4A79-B409-D59ED88596F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4" creationId="{9E8E7AE2-8EDD-49E2-B87D-483D2D945612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5" creationId="{D4E2CDC9-6F78-4712-B87B-6665ECC2419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6" creationId="{DF357A7C-1E82-4447-B5FB-44DDE2BE2D40}"/>
          </ac:spMkLst>
        </pc:spChg>
        <pc:spChg chg="mod">
          <ac:chgData name="Tom Madden" userId="bdd312b8-7f15-4f39-bdf4-b02ef67a6e8a" providerId="ADAL" clId="{9FF43F1C-322B-4671-A23A-E3596E88CB03}" dt="2026-09-10T15:34:11.072" v="0"/>
          <ac:spMkLst>
            <pc:docMk/>
            <pc:sldMasterMk cId="4102704255" sldId="2147483864"/>
            <ac:spMk id="7" creationId="{8A950ECE-7AD3-4F33-B600-EF79DFAEED16}"/>
          </ac:spMkLst>
        </pc:sp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706874746" sldId="214748386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27" creationId="{E5EB28EA-BB0E-4976-A4A2-98D81153335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29" creationId="{B2BA903F-AAAB-4326-8CEC-18992B0131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34" creationId="{CF42C43D-48F8-41F5-AB57-E07695E96DA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706874746" sldId="2147483865"/>
              <ac:spMk id="55" creationId="{828B8D95-76B7-4BAD-AD79-241461629B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469420460" sldId="214748386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22" creationId="{BFB1386F-8C95-47A7-8F66-200DA8C274F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24" creationId="{382DB281-31CD-44EA-8482-23E6A276A0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48" creationId="{3F613EDA-5959-4594-BEAF-3B61C4FAE8C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51" creationId="{339DB99D-106B-4136-9B89-718EF2CECF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53" creationId="{875CBD4A-2D56-4D81-B038-647049EF64D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69420460" sldId="2147483866"/>
              <ac:spMk id="54" creationId="{FE9976ED-231E-406C-988B-367360AFF98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308699411" sldId="214748386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15" creationId="{4BBDE745-42C5-4F48-BE40-6AA387EF667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16" creationId="{4CE693A3-2BF9-478D-9F3F-69AC8B98D62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17" creationId="{6057144B-B65E-4761-80DB-19CBD04DC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20" creationId="{3DCDA849-C2EC-4087-AF19-009E107A48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22" creationId="{64F13D05-221E-4484-98BD-0D643C13AB9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27" creationId="{D08FE717-F5B7-4319-A601-3D64175BF0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30" creationId="{619EEFA5-FFC7-406F-86AB-FC707938F1C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31" creationId="{A0CB1B99-3E18-44E0-81C6-11D0C83A63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32" creationId="{39FF1F5E-EF03-4ADB-A209-27386A299A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08699411" sldId="2147483867"/>
              <ac:spMk id="33" creationId="{207D2EE8-5D67-4D65-91A1-BE2757A9BDE0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876794525" sldId="214748386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2" creationId="{48448C40-4504-4749-ABB0-507713A4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3" creationId="{CAAAF563-90D2-43F6-9085-FC241242173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4" creationId="{D163218C-44BE-4BD4-9F76-0C0E3FA59BB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5" creationId="{C704BB49-ADFE-4D8C-8A28-6905821104C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6" creationId="{ED04B1E6-43C1-4EDB-9F47-AAE3DC5991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8" creationId="{BF863632-8D0F-4C74-B31A-A1AA1A8505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19" creationId="{09E69DF4-B771-4895-8E59-19C46F5AA87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20" creationId="{25A6C774-7F20-4470-A33F-1DE15813E08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23" creationId="{B65DFC45-6AE8-4EE8-BA52-5B5413F7A78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876794525" sldId="2147483868"/>
              <ac:spMk id="24" creationId="{996063E3-D032-4D7A-A126-46857DF559C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690126791" sldId="214748386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90126791" sldId="2147483869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690126791" sldId="2147483869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690126791" sldId="2147483869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690126791" sldId="2147483869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4153453793" sldId="214748387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39" creationId="{7467317B-ADF9-4E61-B11E-5821E80883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53453793" sldId="2147483870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376838174" sldId="214748387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24" creationId="{97F06881-50DB-49AE-8166-8ABA19CF5DD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26" creationId="{40F5F8BD-ECBE-4ECF-B1F3-363EF54BD45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76838174" sldId="2147483871"/>
              <ac:spMk id="43" creationId="{80744E71-9029-4755-B6C7-F810ED2DADB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4033092738" sldId="214748387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17" creationId="{EF55A078-2A7F-4A9D-B7A1-A13C2140BE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19" creationId="{57531655-83E0-4883-A875-490EA58151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20" creationId="{D5363BF0-62CA-4DBB-98BC-A0B49D9A74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23" creationId="{577EA559-62E7-4B8A-A69E-0EBAAAD4626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25" creationId="{A2C78985-B557-4085-B7F4-D3593C38614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29" creationId="{8945B23F-8089-40B9-B291-49F1680148D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34" creationId="{3BAB017C-7419-4DBA-8D1F-853E896B2C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033092738" sldId="2147483872"/>
              <ac:spMk id="36" creationId="{9CA70415-A5A8-4E89-A586-653DEAB058E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820198130" sldId="214748387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23" creationId="{EC638879-739F-443F-9B17-CB36236060B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24" creationId="{F465E4AD-B857-461A-943E-1071839B39A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25" creationId="{125E9371-391C-49C6-8DB4-B50A1F7424E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26" creationId="{7C1C4BA3-5FF1-4870-A7CA-218A7CA21CD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31" creationId="{93346761-27C5-4963-A8B5-FACDEC5F93F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34" creationId="{889FEBF2-E12A-4840-B126-6BDE9853812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39" creationId="{024835AA-4E9C-484F-AE9B-4A925BF7BA0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40" creationId="{FEF2F4C9-3152-4EE7-A330-93A19631AE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20198130" sldId="2147483873"/>
              <ac:spMk id="44" creationId="{2F422B74-0DD8-4082-A32B-18B4AB17587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965651809" sldId="214748387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33" creationId="{ECE3D8C7-4644-4D62-84AC-21C811EFC87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34" creationId="{53819AC0-21F9-463B-80B8-878FA50EE7E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35" creationId="{59085A6D-7158-4622-9021-C2239291DC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36" creationId="{60B47B68-359A-4F88-A909-4B8A1FC4DA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38" creationId="{8DBF2D68-8C0C-453E-8B35-AB9B861B2EA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40" creationId="{463A3FC5-CA9A-4723-B02C-68E9C7674B0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43" creationId="{48826732-11FE-46CE-AFB5-4BFC5F6A559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65651809" sldId="2147483874"/>
              <ac:spMk id="46" creationId="{32350B9B-0B28-495F-A84C-1DEE9C8F6A5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040961604" sldId="214748387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40961604" sldId="2147483875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40961604" sldId="2147483875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40961604" sldId="214748387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40961604" sldId="2147483875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40961604" sldId="2147483875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040961604" sldId="2147483875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040961604" sldId="2147483875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927595573" sldId="214748387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927595573" sldId="2147483876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927595573" sldId="214748387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927595573" sldId="2147483876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927595573" sldId="2147483876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927595573" sldId="2147483876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993982206" sldId="214748387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3982206" sldId="214748387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3982206" sldId="2147483877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3982206" sldId="2147483877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3982206" sldId="2147483877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3982206" sldId="2147483877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993982206" sldId="2147483877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993982206" sldId="2147483877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993982206" sldId="2147483877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976100062" sldId="214748387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76100062" sldId="2147483878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76100062" sldId="214748387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76100062" sldId="2147483878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76100062" sldId="2147483878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976100062" sldId="2147483878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60996415" sldId="214748387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18" creationId="{EEAFFD6C-9E52-4CE3-880B-DDD22AA0E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20" creationId="{2D85D603-EAC4-457D-9A85-5ED21EBA63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25" creationId="{A996CA6D-C5A5-4B1C-BE8F-82371BBB804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26" creationId="{1CA8A296-6BE3-40A2-8C23-A15C6880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28" creationId="{2CC0610C-F9BA-4FFE-97F9-C9049EC7E0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33" creationId="{34FE31A2-D98E-48B9-B8FA-812F6651FA0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0996415" sldId="2147483879"/>
              <ac:spMk id="36" creationId="{7CF74BD4-C235-4AFD-9FEA-9D3C1DCC7083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837083457" sldId="214748388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837083457" sldId="2147483880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837083457" sldId="214748388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837083457" sldId="2147483880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837083457" sldId="2147483880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837083457" sldId="2147483880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157634033" sldId="214748388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57634033" sldId="214748388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57634033" sldId="2147483881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57634033" sldId="2147483881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57634033" sldId="2147483881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57634033" sldId="2147483881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3157634033" sldId="2147483881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157634033" sldId="2147483881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157634033" sldId="2147483881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546560825" sldId="214748388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546560825" sldId="2147483882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546560825" sldId="214748388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546560825" sldId="2147483882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546560825" sldId="2147483882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546560825" sldId="2147483882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049745909" sldId="214748388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49745909" sldId="214748388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49745909" sldId="2147483883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49745909" sldId="2147483883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49745909" sldId="2147483883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49745909" sldId="2147483883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049745909" sldId="2147483883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49745909" sldId="2147483883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49745909" sldId="2147483883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761539489" sldId="214748388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32" creationId="{AB0679EA-2B8F-48C9-98C2-F2E32856E6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36" creationId="{5F844D35-F888-4748-8D93-5280FB4683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38" creationId="{F0C27BA0-2B9F-4337-B29A-A90A08E7F8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0" creationId="{8F555D4D-3BD7-46C8-9D8C-A1714B5AD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3" creationId="{3D6892EA-E62F-49C4-93EA-53915878E6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4" creationId="{144301A7-09C3-4F1B-9D4A-BAD42C6019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5" creationId="{BE06E2CB-7C77-4AA5-B7D3-F15A400281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7" creationId="{D3B2BE44-DB10-475E-A360-E60F338E67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761539489" sldId="2147483884"/>
              <ac:spMk id="49" creationId="{F3C3CCA9-DCDB-44AD-B43A-4D131E7B956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380020319" sldId="214748388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14" creationId="{FB6A36C9-BF32-4EAF-915B-C23297DE688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19" creationId="{1E1E44AB-51FB-4E93-8BDF-887B3CFE52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20" creationId="{B49DE6FF-F504-4A6A-8C73-0BED660248E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27" creationId="{5E9F8FD0-BED1-4950-AE54-D93C456DE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28" creationId="{CD9357F3-2557-4E45-B1CA-826F101BBF2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29" creationId="{F4BA24B9-7973-4E6F-8900-47590A20E61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30" creationId="{75FE4C04-CEE8-4618-84E9-0A6678CF0A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32" creationId="{E50F0581-8C9D-43C3-949D-2E3C1B51894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80020319" sldId="2147483885"/>
              <ac:spMk id="33" creationId="{A082365A-EE7B-4313-B242-D7D79014BF7F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168717817" sldId="214748388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11" creationId="{67D133A7-EFC7-4412-A98C-6018739E12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12" creationId="{16CAB362-F463-4AF3-8BB4-C4FB176E8FE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13" creationId="{EA6540E8-3066-461C-B3D3-073236D46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19" creationId="{BEF6B4FC-9211-4D76-9945-594D88F9001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20" creationId="{CA9FF255-A1F6-4C5C-A7C8-EC966164516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26" creationId="{5E1C91D9-D0A1-4F4D-906C-E6C8F55EAF3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29" creationId="{03142A90-A4D8-452F-AC80-186BD612A47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30" creationId="{FE50C1AC-24F3-4AC9-A1A8-55E8636E886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32" creationId="{D01E91BE-4F7B-414B-BE64-11D3177600D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68717817" sldId="2147483886"/>
              <ac:spMk id="33" creationId="{583A747A-7848-44CD-93D6-68CDA5405D0D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400018193" sldId="214748388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6" creationId="{8F6DAF4C-5FFE-4F12-BE39-F4120079F6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9" creationId="{45313134-AC2C-46FA-A99C-F10DBED2A8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26" creationId="{F30F7D0F-2B32-4A72-BF3D-C3B06F55224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77" creationId="{D9572D3C-F412-4434-B9C1-FBE9559FE3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78" creationId="{3E097F48-40BA-4C6F-AC48-E3A6C67C5C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80" creationId="{817CC280-58A8-4BB8-944A-A15123F7356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81" creationId="{89CA4C06-0E01-49F5-90F6-963DBA7E71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82" creationId="{26094A6D-6EDC-4B1E-B98F-0CAAE82584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00018193" sldId="2147483887"/>
              <ac:spMk id="83" creationId="{6A017657-49EB-4478-BEDD-88845219EB11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095257445" sldId="214748388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7" creationId="{410F725C-D8B9-4D2A-B770-AC0EE45DA99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13" creationId="{933F93BC-41E8-4F86-83BE-5AE82A3FF97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19" creationId="{123F02AD-1D92-4411-9B1B-71AB9E024B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21" creationId="{80143F3B-A713-4F26-8A1D-4B1B4002F88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27" creationId="{15515159-4BDB-42AB-86A3-FFEDA908CE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29" creationId="{B44D6EFC-6919-49E0-86C5-2B250C95023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32" creationId="{4F15F28F-396E-4975-A794-8192645633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95257445" sldId="2147483888"/>
              <ac:spMk id="35" creationId="{4E1E5F0D-3704-4954-BCE6-EBAF7ED7B478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897046134" sldId="214748388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046134" sldId="2147483889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046134" sldId="214748388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046134" sldId="2147483889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046134" sldId="2147483889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897046134" sldId="2147483889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897046134" sldId="2147483889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897046134" sldId="2147483889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007347292" sldId="214748389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07347292" sldId="2147483890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07347292" sldId="2147483890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07347292" sldId="2147483890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037199733" sldId="214748389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37199733" sldId="2147483891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37199733" sldId="214748389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037199733" sldId="2147483891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037199733" sldId="2147483891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859689361" sldId="214748389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859689361" sldId="2147483892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859689361" sldId="214748389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859689361" sldId="2147483892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859689361" sldId="2147483892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859689361" sldId="2147483892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231299680" sldId="214748389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231299680" sldId="2147483893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231299680" sldId="2147483893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231299680" sldId="2147483893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231299680" sldId="2147483893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1231299680" sldId="2147483893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231299680" sldId="2147483893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231299680" sldId="2147483893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995241644" sldId="214748389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5241644" sldId="2147483894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5241644" sldId="2147483894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5241644" sldId="214748389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5241644" sldId="2147483894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95241644" sldId="2147483894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995241644" sldId="2147483894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995241644" sldId="2147483894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995241644" sldId="2147483894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573586778" sldId="214748389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573586778" sldId="2147483895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573586778" sldId="2147483895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573586778" sldId="2147483895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573586778" sldId="2147483895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573586778" sldId="2147483895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573586778" sldId="2147483895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442419657" sldId="214748389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2419657" sldId="2147483896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442419657" sldId="2147483896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442419657" sldId="2147483896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015490489" sldId="214748389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15490489" sldId="2147483897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015490489" sldId="2147483897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15490489" sldId="2147483897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4220056476" sldId="214748389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220056476" sldId="2147483898"/>
              <ac:spMk id="2" creationId="{B8E18373-9910-7E4A-81D8-71DE581DBA2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220056476" sldId="2147483898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4220056476" sldId="2147483898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4220056476" sldId="2147483898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948844012" sldId="214748390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948844012" sldId="2147483900"/>
              <ac:spMk id="10" creationId="{10A7A744-B320-4B3B-B207-5B62BCF8EC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337357727" sldId="214748390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337357727" sldId="2147483901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337357727" sldId="2147483901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337357727" sldId="2147483901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45810873" sldId="214748393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2" creationId="{FD5A040D-9C0B-42B3-AC17-9082B97B670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3" creationId="{B4DE82F0-C0CA-4E9D-81B2-24CCD7FF045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4" creationId="{47C6E5E2-029B-4726-AC9A-284F61DFCCF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17" creationId="{45025254-80F1-4046-9FA3-EED9FBAF341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19" creationId="{A1702620-805A-4083-A984-453E905E97E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26" creationId="{8E7D3B55-772A-4F52-AB4D-3BEE5523FA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27" creationId="{E5EB28EA-BB0E-4976-A4A2-98D81153335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28" creationId="{49BFD3BF-31F1-4755-8F92-53FF4692F9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34" creationId="{CF42C43D-48F8-41F5-AB57-E07695E96DA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5810873" sldId="2147483937"/>
              <ac:spMk id="55" creationId="{828B8D95-76B7-4BAD-AD79-241461629BDE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708247615" sldId="214748394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16" creationId="{6EB87734-27BB-488A-992D-D39E6AC0900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17" creationId="{2FC94E84-A0B6-4810-8640-07C1B9EB437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18" creationId="{DDEFB252-DEC0-48C0-AC6C-F7D56D522E2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22" creationId="{42179CA4-73C8-419C-A9EF-0E2A544547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08247615" sldId="2147483941"/>
              <ac:spMk id="24" creationId="{8571541A-8572-48CC-8A84-54E937659146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3708247615" sldId="2147483941"/>
              <ac:grpSpMk id="19" creationId="{EAB7DF30-A76C-4882-B9FF-F3CD721E217B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708247615" sldId="2147483941"/>
              <ac:picMk id="21" creationId="{08622B02-D56A-4B51-9733-A93C6E6A115C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708247615" sldId="2147483941"/>
              <ac:picMk id="25" creationId="{1704F98C-BEFA-4E72-94D5-5B07DA2833C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4110104384" sldId="214748394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23" creationId="{718359C2-A0A3-456F-9053-34DE10C6E50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40" creationId="{5AE08D49-6912-41AA-A11C-4122A3F433D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43" creationId="{80744E71-9029-4755-B6C7-F810ED2DADB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10104384" sldId="2147483942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662113457" sldId="214748394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22" creationId="{3C36D089-F6E1-4B15-92E4-A1D38121439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23" creationId="{3FF3851A-0583-4F36-9EBD-E66B240C0BB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24" creationId="{97F06881-50DB-49AE-8166-8ABA19CF5DD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38" creationId="{9DCD11B2-941A-4B09-B400-89957D3276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41" creationId="{464E31E9-B996-419D-9183-7A255E1DF7D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42" creationId="{FA3CDBF2-F286-4612-A514-E24E9FD353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43" creationId="{80744E71-9029-4755-B6C7-F810ED2DADB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662113457" sldId="2147483943"/>
              <ac:spMk id="45" creationId="{703DE844-5681-413A-9724-BDD2B3AF52B2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928730149" sldId="214748394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13" creationId="{F41384C1-740C-4487-9043-FCED7BAAD5D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17" creationId="{EF55A078-2A7F-4A9D-B7A1-A13C2140BE5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19" creationId="{57531655-83E0-4883-A875-490EA58151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0" creationId="{D5363BF0-62CA-4DBB-98BC-A0B49D9A74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1" creationId="{F0EC35DF-02FB-435F-B3CA-A5694206D3E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4" creationId="{1C4E6112-4887-459E-815B-E7D16CADC44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6" creationId="{372FEC41-869C-480F-82D1-DA54B853EB0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8" creationId="{540B93FE-9F78-43D7-9C39-317D18AFD1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29" creationId="{8945B23F-8089-40B9-B291-49F1680148D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928730149" sldId="2147483944"/>
              <ac:spMk id="33" creationId="{001921AA-521C-4D4D-BE48-9BEE351009A8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929056313" sldId="214748394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22" creationId="{EBD108E7-99D5-48EF-A03E-152E158A642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25" creationId="{125E9371-391C-49C6-8DB4-B50A1F7424E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27" creationId="{F8381FC7-A3DA-4303-9FAE-21E149150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31" creationId="{93346761-27C5-4963-A8B5-FACDEC5F93F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32" creationId="{1345976A-4762-4911-B253-C1AC8D92C6B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34" creationId="{889FEBF2-E12A-4840-B126-6BDE9853812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36" creationId="{A93BAFFB-7ADC-4387-BC2C-0777E6E556C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43" creationId="{E9F0004C-C25E-44B5-BEA5-390C0B1F8F3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29056313" sldId="2147483945"/>
              <ac:spMk id="44" creationId="{2F422B74-0DD8-4082-A32B-18B4AB17587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897393365" sldId="214748394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19" creationId="{D8E6C677-95A1-415D-A7C3-F59E52131A5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31" creationId="{E06A3C69-9FA0-4FBC-9936-AB9AA692B64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37" creationId="{AB705B98-E1E3-4983-BAB4-FD7995CC1E4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38" creationId="{8DBF2D68-8C0C-453E-8B35-AB9B861B2EA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42" creationId="{75D12D4F-053B-4530-8453-D5FC528607F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43" creationId="{48826732-11FE-46CE-AFB5-4BFC5F6A559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44" creationId="{7BC92BA8-DEAC-4440-9470-449B4C3B598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45" creationId="{5EBBA16D-B6F6-42A5-ABCF-B9675AD792E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897393365" sldId="2147483946"/>
              <ac:spMk id="46" creationId="{32350B9B-0B28-495F-A84C-1DEE9C8F6A57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935391225" sldId="214748394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35391225" sldId="2147483947"/>
              <ac:spMk id="10" creationId="{F1E563B0-D5F8-480A-B53D-36C9147A0A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35391225" sldId="2147483947"/>
              <ac:spMk id="11" creationId="{436EE3A4-6759-4FD2-AA3D-96E825A57D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35391225" sldId="2147483947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35391225" sldId="2147483947"/>
              <ac:spMk id="16" creationId="{6BB316E0-8080-439D-8190-B3352AE0BCC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935391225" sldId="2147483947"/>
              <ac:spMk id="21" creationId="{231BD68A-F13F-4DCF-9A01-834C3DA9DCBC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935391225" sldId="2147483947"/>
              <ac:picMk id="17" creationId="{1411D6D9-7C10-4248-BD4A-D4DF21E91A1E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935391225" sldId="2147483947"/>
              <ac:picMk id="18" creationId="{A0DA76AE-3370-4172-B9C6-02937AAE1AFD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536670311" sldId="214748394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536670311" sldId="2147483948"/>
              <ac:spMk id="11" creationId="{E4C45F00-CA2D-4F62-9D80-E20ECADE1A3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536670311" sldId="2147483948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536670311" sldId="2147483948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536670311" sldId="2147483948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536670311" sldId="2147483948"/>
              <ac:picMk id="13" creationId="{B1BC7A25-CC86-4446-B69D-A1B52C31FEDE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198583124" sldId="214748394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98583124" sldId="2147483949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98583124" sldId="2147483949"/>
              <ac:spMk id="14" creationId="{AAF50725-C737-4E09-BF0B-330629D60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98583124" sldId="2147483949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98583124" sldId="2147483949"/>
              <ac:spMk id="22" creationId="{D15DB3F0-C0BF-484E-9E11-ED2F65F1EED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98583124" sldId="2147483949"/>
              <ac:spMk id="23" creationId="{28EDE793-B59D-4F47-BE82-D8E9637BBE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1198583124" sldId="2147483949"/>
              <ac:grpSpMk id="15" creationId="{9332FF49-C673-4D23-8B47-6607E7EB520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198583124" sldId="2147483949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198583124" sldId="2147483949"/>
              <ac:picMk id="21" creationId="{F4AB13FB-351E-48CB-9EAF-FFA73798AF0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450599574" sldId="214748395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50599574" sldId="2147483950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50599574" sldId="214748395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50599574" sldId="2147483950"/>
              <ac:spMk id="14" creationId="{8F93E85A-93B0-4849-B8BD-68D033EB343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50599574" sldId="2147483950"/>
              <ac:spMk id="15" creationId="{F03CC913-B31D-4CBC-9CF3-21FC57974E9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450599574" sldId="2147483950"/>
              <ac:picMk id="17" creationId="{F0F23B39-B7AE-49FF-B8F0-C17771EB0B4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445316460" sldId="214748395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14" creationId="{AC9FA94C-CABC-4FE1-B4E2-932DD497F4E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18" creationId="{EEAFFD6C-9E52-4CE3-880B-DDD22AA0E3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0" creationId="{2D85D603-EAC4-457D-9A85-5ED21EBA63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4" creationId="{A1EEA2DE-C977-46FB-B1A6-CEC3E9406B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6" creationId="{1CA8A296-6BE3-40A2-8C23-A15C68803A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7" creationId="{277AA893-BC00-4A0A-94A8-38A397081E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8" creationId="{2CC0610C-F9BA-4FFE-97F9-C9049EC7E0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29" creationId="{09FB477E-E010-4137-A35D-5DB03CB6C36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32" creationId="{F0C13595-3015-4E1D-86F9-0AE84DC3F8C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445316460" sldId="2147483951"/>
              <ac:spMk id="33" creationId="{34FE31A2-D98E-48B9-B8FA-812F6651FA06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4194613061" sldId="214748395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94613061" sldId="2147483952"/>
              <ac:spMk id="11" creationId="{0BCAD660-395B-42A7-962C-C79E0894285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94613061" sldId="2147483952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94613061" sldId="2147483952"/>
              <ac:spMk id="13" creationId="{71C775DC-58E4-441E-A6E9-1A6A127E042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4194613061" sldId="2147483952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4194613061" sldId="2147483952"/>
              <ac:picMk id="16" creationId="{7C669D02-53B5-42BC-ACA3-DD3A7F627935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729502649" sldId="214748395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29502649" sldId="214748395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29502649" sldId="2147483953"/>
              <ac:spMk id="14" creationId="{D4C27042-B7AE-4755-A44A-514CDE9476CD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29502649" sldId="2147483953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29502649" sldId="2147483953"/>
              <ac:spMk id="21" creationId="{F84461D1-6D8E-414D-A66E-7060314363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729502649" sldId="2147483953"/>
              <ac:spMk id="24" creationId="{9522D18D-3F9A-49BC-BF23-4A5C173F0A2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3729502649" sldId="2147483953"/>
              <ac:grpSpMk id="15" creationId="{7E2276B3-C427-4F30-97A6-F52E6423CB20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729502649" sldId="2147483953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729502649" sldId="2147483953"/>
              <ac:picMk id="16" creationId="{10CD6878-D978-419B-B7EC-8FBEACC12D67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949195189" sldId="214748395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949195189" sldId="2147483954"/>
              <ac:spMk id="10" creationId="{957655FA-71B2-442E-85DE-FF274F3EC0A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949195189" sldId="214748395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949195189" sldId="2147483954"/>
              <ac:spMk id="13" creationId="{E0E37804-C3C3-4B60-B3CF-BB2E218E5C6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949195189" sldId="2147483954"/>
              <ac:spMk id="14" creationId="{8F93E85A-93B0-4849-B8BD-68D033EB343A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949195189" sldId="2147483954"/>
              <ac:picMk id="16" creationId="{12E2A952-80A1-4336-9F99-279467F4520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254139168" sldId="214748395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254139168" sldId="2147483955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254139168" sldId="2147483955"/>
              <ac:spMk id="13" creationId="{9D5BFF22-06F7-473C-93AB-D26C49EFFB3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254139168" sldId="2147483955"/>
              <ac:spMk id="15" creationId="{C82BC048-11CB-4CFA-874E-F12E1F7B1FF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254139168" sldId="2147483955"/>
              <ac:spMk id="17" creationId="{9D617334-AF72-4180-B3AF-E468EE827E3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254139168" sldId="2147483955"/>
              <ac:spMk id="23" creationId="{7A26622F-B174-48B3-8E25-6D750490EE31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254139168" sldId="2147483955"/>
              <ac:grpSpMk id="16" creationId="{5D2FAC8A-E6E3-4486-B08B-C46D6BF4C378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254139168" sldId="2147483955"/>
              <ac:picMk id="11" creationId="{6245B68C-610D-47BC-839F-69AA3AB23BF0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254139168" sldId="2147483955"/>
              <ac:picMk id="21" creationId="{37751CBD-D44F-4A78-AFBA-58AD32D382B8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050072499" sldId="214748395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6" creationId="{5272B6E9-E329-4F1B-B486-8D5C8009D9A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10" creationId="{7F70EA67-A617-4364-908D-23D67F7741E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34" creationId="{375B2E96-3440-444E-AF47-2548E96FA849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0" creationId="{8F555D4D-3BD7-46C8-9D8C-A1714B5ADFC1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1" creationId="{551307B1-9E9E-4093-8351-1B7806CE8B0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3" creationId="{3D6892EA-E62F-49C4-93EA-53915878E60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4" creationId="{144301A7-09C3-4F1B-9D4A-BAD42C60195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5" creationId="{BE06E2CB-7C77-4AA5-B7D3-F15A4002813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8" creationId="{0FCF2868-D118-4D89-9813-60D491EFB384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050072499" sldId="2147483956"/>
              <ac:spMk id="49" creationId="{F3C3CCA9-DCDB-44AD-B43A-4D131E7B9569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11308813" sldId="214748395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6" creationId="{8F6DAF4C-5FFE-4F12-BE39-F4120079F6B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9" creationId="{45313134-AC2C-46FA-A99C-F10DBED2A81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23" creationId="{65302EFC-3C31-40B2-9185-96802B9E4E8C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26" creationId="{F30F7D0F-2B32-4A72-BF3D-C3B06F55224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76" creationId="{367FDE19-B5FB-4286-A667-49A8806103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77" creationId="{D9572D3C-F412-4434-B9C1-FBE9559FE3B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78" creationId="{3E097F48-40BA-4C6F-AC48-E3A6C67C5C7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79" creationId="{CD88BB4F-A7A5-40FB-AE19-2AC5074E6D6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81" creationId="{89CA4C06-0E01-49F5-90F6-963DBA7E71E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1308813" sldId="2147483959"/>
              <ac:spMk id="83" creationId="{6A017657-49EB-4478-BEDD-88845219EB11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367142613" sldId="214748396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4" creationId="{85415A2B-AED1-4423-B03B-33D462319D1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7" creationId="{2C8D7011-80FC-48C1-A679-CDE6BB8AB293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8" creationId="{3DF2CC8D-3A03-4DC4-9C6E-52813A3182A0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19" creationId="{123F02AD-1D92-4411-9B1B-71AB9E024BBA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22" creationId="{408F1FEC-25D4-4CA6-AB74-61D48A81259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27" creationId="{15515159-4BDB-42AB-86A3-FFEDA908CE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32" creationId="{4F15F28F-396E-4975-A794-8192645633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367142613" sldId="2147483960"/>
              <ac:spMk id="34" creationId="{94D1AFF8-53B7-4056-B69E-617DF245328C}"/>
            </ac:spMkLst>
          </pc:sp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173332384" sldId="2147483961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73332384" sldId="2147483961"/>
              <ac:spMk id="8" creationId="{183398D7-AFE5-4EFD-9D5A-7F243FA88AA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73332384" sldId="2147483961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73332384" sldId="2147483961"/>
              <ac:spMk id="18" creationId="{1C039F54-9161-444B-A610-FEE8FBE30A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173332384" sldId="2147483961"/>
              <ac:spMk id="21" creationId="{64F2ADB9-D9CC-42D9-A49A-B3A9D4796A5D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1173332384" sldId="2147483961"/>
              <ac:grpSpMk id="19" creationId="{281F6563-F453-4EBB-975B-B7046ABF7A85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173332384" sldId="2147483961"/>
              <ac:picMk id="20" creationId="{A01A672D-28E9-42E0-9567-11A1C46B60BD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173332384" sldId="2147483961"/>
              <ac:picMk id="22" creationId="{233A19A8-349E-45CD-A452-2698446B464A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089843000" sldId="214748396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89843000" sldId="2147483962"/>
              <ac:spMk id="10" creationId="{294BF281-F4F9-4230-9335-5BDE44EF147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89843000" sldId="2147483962"/>
              <ac:spMk id="12" creationId="{1FC6DD5F-DB64-4946-A0D4-1FC816E3CEBF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89843000" sldId="2147483962"/>
              <ac:picMk id="13" creationId="{EB166FEF-2895-4FD6-B4D9-91F3D5782E2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663809943" sldId="214748396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663809943" sldId="2147483963"/>
              <ac:spMk id="11" creationId="{D9358F68-4779-4523-B620-D1C7BB5FBCB6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663809943" sldId="214748396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663809943" sldId="2147483963"/>
              <ac:spMk id="17" creationId="{CAE8EA5D-7F66-42B4-B7ED-2B78F4D7C5D5}"/>
            </ac:spMkLst>
          </pc:s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663809943" sldId="2147483963"/>
              <ac:picMk id="13" creationId="{782CCB8D-E505-4B32-818F-AF29EE841E93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632848043" sldId="214748396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32848043" sldId="2147483964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32848043" sldId="2147483964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632848043" sldId="2147483964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632848043" sldId="2147483964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632848043" sldId="2147483964"/>
              <ac:picMk id="20" creationId="{A11CD6C4-65A9-4F00-9F82-E8721D9D7064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25873650" sldId="2147483965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25873650" sldId="2147483965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25873650" sldId="2147483965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25873650" sldId="2147483965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25873650" sldId="2147483965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325873650" sldId="2147483965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25873650" sldId="2147483965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25873650" sldId="2147483965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791007268" sldId="2147483966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1007268" sldId="2147483966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1007268" sldId="2147483966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1007268" sldId="2147483966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1007268" sldId="2147483966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1007268" sldId="2147483966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791007268" sldId="2147483966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91007268" sldId="2147483966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91007268" sldId="2147483966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318490619" sldId="2147483967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18490619" sldId="2147483967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18490619" sldId="2147483967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318490619" sldId="2147483967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1318490619" sldId="2147483967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318490619" sldId="2147483967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318490619" sldId="2147483967"/>
              <ac:picMk id="15" creationId="{6BDD494C-B92F-44F8-9A07-F704C327BB3C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536690206" sldId="2147483968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536690206" sldId="2147483968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536690206" sldId="2147483968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536690206" sldId="2147483968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3180695380" sldId="2147483969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3180695380" sldId="2147483969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3180695380" sldId="2147483969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3180695380" sldId="2147483969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1492976924" sldId="2147483970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92976924" sldId="2147483970"/>
              <ac:spMk id="2" creationId="{B8E18373-9910-7E4A-81D8-71DE581DBA2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1492976924" sldId="2147483970"/>
              <ac:spMk id="13" creationId="{914D52BC-D11D-43C6-ABEC-6FBE0098D3F9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1492976924" sldId="2147483970"/>
              <ac:grpSpMk id="11" creationId="{55C302E1-8AC7-47A0-AF2B-DA853AB0F24A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1492976924" sldId="2147483970"/>
              <ac:picMk id="12" creationId="{552D47F1-1B70-4377-A9B0-3E972DEE94F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068159546" sldId="2147484162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68159546" sldId="2147484162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68159546" sldId="2147484162"/>
              <ac:spMk id="14" creationId="{02B55E7F-CCB8-AE45-9BA8-FE584DEF1912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68159546" sldId="2147484162"/>
              <ac:spMk id="15" creationId="{18B56F99-6062-465E-A80E-E42EC7259FFE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068159546" sldId="2147484162"/>
              <ac:spMk id="21" creationId="{95B97603-52AE-4742-8CFB-57210E61F14A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068159546" sldId="2147484162"/>
              <ac:grpSpMk id="19" creationId="{663514F3-C961-44A7-AC37-27DA232F36B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68159546" sldId="2147484162"/>
              <ac:picMk id="20" creationId="{A11CD6C4-65A9-4F00-9F82-E8721D9D7064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068159546" sldId="2147484162"/>
              <ac:picMk id="22" creationId="{904BBF8C-98CE-480E-953B-DA5793F4C816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763485869" sldId="2147484163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63485869" sldId="2147484163"/>
              <ac:spMk id="6" creationId="{93A6D284-FC3C-41C5-B7F1-9F24C8D2B49B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63485869" sldId="2147484163"/>
              <ac:spMk id="10" creationId="{5361A703-03DB-4EEE-B2B3-7929CC0FFCF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63485869" sldId="2147484163"/>
              <ac:spMk id="12" creationId="{1FC6DD5F-DB64-4946-A0D4-1FC816E3CEBF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63485869" sldId="2147484163"/>
              <ac:spMk id="17" creationId="{3102DA1F-F557-468B-8C3D-8AC4998F3EF8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63485869" sldId="2147484163"/>
              <ac:spMk id="20" creationId="{04B25206-0CB3-46D8-86CC-09218B1DD0DB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763485869" sldId="2147484163"/>
              <ac:grpSpMk id="18" creationId="{1DA05363-06E4-49CE-98CE-0C1919D26551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63485869" sldId="2147484163"/>
              <ac:picMk id="19" creationId="{199904AF-05D6-4121-9913-6D850229C911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63485869" sldId="2147484163"/>
              <ac:picMk id="21" creationId="{8B93FFB5-CE13-4A14-9D9A-D0FB53A90BAB}"/>
            </ac:picMkLst>
          </pc:picChg>
        </pc:sldLayoutChg>
        <pc:sldLayoutChg chg="modSp">
          <pc:chgData name="Tom Madden" userId="bdd312b8-7f15-4f39-bdf4-b02ef67a6e8a" providerId="ADAL" clId="{9FF43F1C-322B-4671-A23A-E3596E88CB03}" dt="2026-09-10T15:34:11.072" v="0"/>
          <pc:sldLayoutMkLst>
            <pc:docMk/>
            <pc:sldMasterMk cId="4102704255" sldId="2147483864"/>
            <pc:sldLayoutMk cId="2790916789" sldId="2147484164"/>
          </pc:sldLayoutMkLst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0916789" sldId="2147484164"/>
              <ac:spMk id="11" creationId="{250B2C7D-B161-41CA-8937-AA219DB158E7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0916789" sldId="2147484164"/>
              <ac:spMk id="14" creationId="{668A614E-F87D-447C-A572-1E298A537805}"/>
            </ac:spMkLst>
          </pc:spChg>
          <pc:spChg chg="mod">
            <ac:chgData name="Tom Madden" userId="bdd312b8-7f15-4f39-bdf4-b02ef67a6e8a" providerId="ADAL" clId="{9FF43F1C-322B-4671-A23A-E3596E88CB03}" dt="2026-09-10T15:34:11.072" v="0"/>
            <ac:spMkLst>
              <pc:docMk/>
              <pc:sldMasterMk cId="4102704255" sldId="2147483864"/>
              <pc:sldLayoutMk cId="2790916789" sldId="2147484164"/>
              <ac:spMk id="16" creationId="{D1A15BEC-15A3-436D-989A-1FB035265592}"/>
            </ac:spMkLst>
          </pc:spChg>
          <pc:grpChg chg="mod">
            <ac:chgData name="Tom Madden" userId="bdd312b8-7f15-4f39-bdf4-b02ef67a6e8a" providerId="ADAL" clId="{9FF43F1C-322B-4671-A23A-E3596E88CB03}" dt="2026-09-10T15:34:11.072" v="0"/>
            <ac:grpSpMkLst>
              <pc:docMk/>
              <pc:sldMasterMk cId="4102704255" sldId="2147483864"/>
              <pc:sldLayoutMk cId="2790916789" sldId="2147484164"/>
              <ac:grpSpMk id="12" creationId="{FFBB646B-518A-436A-A690-8231098B146C}"/>
            </ac:grpSpMkLst>
          </pc:grp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90916789" sldId="2147484164"/>
              <ac:picMk id="13" creationId="{DB074ADD-1896-40C3-A93C-219BDD0BB82B}"/>
            </ac:picMkLst>
          </pc:picChg>
          <pc:picChg chg="mod">
            <ac:chgData name="Tom Madden" userId="bdd312b8-7f15-4f39-bdf4-b02ef67a6e8a" providerId="ADAL" clId="{9FF43F1C-322B-4671-A23A-E3596E88CB03}" dt="2026-09-10T15:34:11.072" v="0"/>
            <ac:picMkLst>
              <pc:docMk/>
              <pc:sldMasterMk cId="4102704255" sldId="2147483864"/>
              <pc:sldLayoutMk cId="2790916789" sldId="2147484164"/>
              <ac:picMk id="15" creationId="{6BDD494C-B92F-44F8-9A07-F704C327BB3C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FCF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Sheet2!$A$2:$A$27</c:f>
              <c:numCache>
                <c:formatCode>General</c:formatCode>
                <c:ptCount val="2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</c:numCache>
            </c:numRef>
          </c:cat>
          <c:val>
            <c:numRef>
              <c:f>Sheet2!$B$2:$B$27</c:f>
              <c:numCache>
                <c:formatCode>_(\ #,##0.00" A"_);_(\(\ #,##0.00" A"\)_);_(\ #,##0.00" A"_)</c:formatCode>
                <c:ptCount val="26"/>
                <c:pt idx="0">
                  <c:v>577.90700000000004</c:v>
                </c:pt>
                <c:pt idx="1">
                  <c:v>770.42100000000005</c:v>
                </c:pt>
                <c:pt idx="2">
                  <c:v>640.86300000000006</c:v>
                </c:pt>
                <c:pt idx="3">
                  <c:v>579.96</c:v>
                </c:pt>
                <c:pt idx="4">
                  <c:v>783.27499999999998</c:v>
                </c:pt>
                <c:pt idx="5">
                  <c:v>1089</c:v>
                </c:pt>
                <c:pt idx="6">
                  <c:v>1496</c:v>
                </c:pt>
                <c:pt idx="7">
                  <c:v>2909</c:v>
                </c:pt>
                <c:pt idx="8">
                  <c:v>3143</c:v>
                </c:pt>
                <c:pt idx="9">
                  <c:v>4272</c:v>
                </c:pt>
                <c:pt idx="10">
                  <c:v>4694</c:v>
                </c:pt>
                <c:pt idx="11">
                  <c:v>8132</c:v>
                </c:pt>
                <c:pt idx="12">
                  <c:v>3808</c:v>
                </c:pt>
                <c:pt idx="13">
                  <c:v>27021</c:v>
                </c:pt>
                <c:pt idx="14">
                  <c:v>60853</c:v>
                </c:pt>
                <c:pt idx="15" formatCode="_(\ #,##0.00&quot; E&quot;_);_(\(\ #,##0.00&quot; E&quot;\)_);_(\ #,##0.00&quot; E&quot;_)">
                  <c:v>96676</c:v>
                </c:pt>
                <c:pt idx="16" formatCode="_(\ #,##0.00&quot; E&quot;_);_(\(\ #,##0.00&quot; E&quot;\)_);_(\ #,##0.00&quot; E&quot;_)">
                  <c:v>196704.24346</c:v>
                </c:pt>
                <c:pt idx="17" formatCode="_(\ #,##0.00&quot; E&quot;_);_(\(\ #,##0.00&quot; E&quot;\)_);_(\ #,##0.00&quot; E&quot;_)">
                  <c:v>321134.70334000001</c:v>
                </c:pt>
                <c:pt idx="18" formatCode="_(\ #,##0.00&quot; E&quot;_);_(\(\ #,##0.00&quot; E&quot;\)_);_(\ #,##0.00&quot; E&quot;_)">
                  <c:v>421985.96682999999</c:v>
                </c:pt>
                <c:pt idx="19" formatCode="_(\ #,##0.00&quot; E&quot;_);_(\(\ #,##0.00&quot; E&quot;\)_);_(\ #,##0.00&quot; E&quot;_)">
                  <c:v>496897</c:v>
                </c:pt>
                <c:pt idx="20" formatCode="_(\ #,##0.00&quot; E&quot;_);_(\(\ #,##0.00&quot; E&quot;\)_);_(\ #,##0.00&quot; E&quot;_)">
                  <c:v>540553.5</c:v>
                </c:pt>
                <c:pt idx="21" formatCode="_(\ #,##0.00&quot; E&quot;_);_(\(\ #,##0.00&quot; E&quot;\)_);_(\ #,##0.00&quot; E&quot;_)">
                  <c:v>560046</c:v>
                </c:pt>
                <c:pt idx="22" formatCode="_(\ #,##0.00&quot; E&quot;_);_(\(\ #,##0.00&quot; E&quot;\)_);_(\ #,##0.00&quot; E&quot;_)">
                  <c:v>607311</c:v>
                </c:pt>
                <c:pt idx="23" formatCode="_(\ #,##0.00&quot; E&quot;_);_(\(\ #,##0.00&quot; E&quot;\)_);_(\ #,##0.00&quot; E&quot;_)">
                  <c:v>663791</c:v>
                </c:pt>
                <c:pt idx="24" formatCode="_(\ #,##0.00&quot; E&quot;_);_(\(\ #,##0.00&quot; E&quot;\)_);_(\ #,##0.00&quot; E&quot;_)">
                  <c:v>725612</c:v>
                </c:pt>
                <c:pt idx="25" formatCode="_(\ #,##0.00&quot; E&quot;_);_(\(\ #,##0.00&quot; E&quot;\)_);_(\ #,##0.00&quot; E&quot;_)">
                  <c:v>793639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CB-46E3-BF1C-735FF586C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6495072"/>
        <c:axId val="1094770816"/>
      </c:lineChart>
      <c:catAx>
        <c:axId val="154649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477081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109477081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49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FCF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Sheet2!$A$2:$A$27</c:f>
              <c:numCache>
                <c:formatCode>General</c:formatCode>
                <c:ptCount val="2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</c:numCache>
            </c:numRef>
          </c:cat>
          <c:val>
            <c:numRef>
              <c:f>Sheet2!$B$2:$B$27</c:f>
              <c:numCache>
                <c:formatCode>_(\ #,##0.00" A"_);_(\(\ #,##0.00" A"\)_);_(\ #,##0.00" A"_)</c:formatCode>
                <c:ptCount val="26"/>
                <c:pt idx="0">
                  <c:v>577.90700000000004</c:v>
                </c:pt>
                <c:pt idx="1">
                  <c:v>770.42100000000005</c:v>
                </c:pt>
                <c:pt idx="2">
                  <c:v>640.86300000000006</c:v>
                </c:pt>
                <c:pt idx="3">
                  <c:v>579.96</c:v>
                </c:pt>
                <c:pt idx="4">
                  <c:v>783.27499999999998</c:v>
                </c:pt>
                <c:pt idx="5">
                  <c:v>1089</c:v>
                </c:pt>
                <c:pt idx="6">
                  <c:v>1496</c:v>
                </c:pt>
                <c:pt idx="7">
                  <c:v>2909</c:v>
                </c:pt>
                <c:pt idx="8">
                  <c:v>3143</c:v>
                </c:pt>
                <c:pt idx="9">
                  <c:v>4272</c:v>
                </c:pt>
                <c:pt idx="10">
                  <c:v>4694</c:v>
                </c:pt>
                <c:pt idx="11">
                  <c:v>8132</c:v>
                </c:pt>
                <c:pt idx="12">
                  <c:v>3808</c:v>
                </c:pt>
                <c:pt idx="13">
                  <c:v>27021</c:v>
                </c:pt>
                <c:pt idx="14">
                  <c:v>60853</c:v>
                </c:pt>
                <c:pt idx="15" formatCode="_(\ #,##0.00&quot; E&quot;_);_(\(\ #,##0.00&quot; E&quot;\)_);_(\ #,##0.00&quot; E&quot;_)">
                  <c:v>96676</c:v>
                </c:pt>
                <c:pt idx="16" formatCode="_(\ #,##0.00&quot; E&quot;_);_(\(\ #,##0.00&quot; E&quot;\)_);_(\ #,##0.00&quot; E&quot;_)">
                  <c:v>196704.24346</c:v>
                </c:pt>
                <c:pt idx="17" formatCode="_(\ #,##0.00&quot; E&quot;_);_(\(\ #,##0.00&quot; E&quot;\)_);_(\ #,##0.00&quot; E&quot;_)">
                  <c:v>321134.70334000001</c:v>
                </c:pt>
                <c:pt idx="18" formatCode="_(\ #,##0.00&quot; E&quot;_);_(\(\ #,##0.00&quot; E&quot;\)_);_(\ #,##0.00&quot; E&quot;_)">
                  <c:v>421985.96682999999</c:v>
                </c:pt>
                <c:pt idx="19" formatCode="_(\ #,##0.00&quot; E&quot;_);_(\(\ #,##0.00&quot; E&quot;\)_);_(\ #,##0.00&quot; E&quot;_)">
                  <c:v>496897</c:v>
                </c:pt>
                <c:pt idx="20" formatCode="_(\ #,##0.00&quot; E&quot;_);_(\(\ #,##0.00&quot; E&quot;\)_);_(\ #,##0.00&quot; E&quot;_)">
                  <c:v>540553.5</c:v>
                </c:pt>
                <c:pt idx="21" formatCode="_(\ #,##0.00&quot; E&quot;_);_(\(\ #,##0.00&quot; E&quot;\)_);_(\ #,##0.00&quot; E&quot;_)">
                  <c:v>560046</c:v>
                </c:pt>
                <c:pt idx="22" formatCode="_(\ #,##0.00&quot; E&quot;_);_(\(\ #,##0.00&quot; E&quot;\)_);_(\ #,##0.00&quot; E&quot;_)">
                  <c:v>607311</c:v>
                </c:pt>
                <c:pt idx="23" formatCode="_(\ #,##0.00&quot; E&quot;_);_(\(\ #,##0.00&quot; E&quot;\)_);_(\ #,##0.00&quot; E&quot;_)">
                  <c:v>663791</c:v>
                </c:pt>
                <c:pt idx="24" formatCode="_(\ #,##0.00&quot; E&quot;_);_(\(\ #,##0.00&quot; E&quot;\)_);_(\ #,##0.00&quot; E&quot;_)">
                  <c:v>725612</c:v>
                </c:pt>
                <c:pt idx="25" formatCode="_(\ #,##0.00&quot; E&quot;_);_(\(\ #,##0.00&quot; E&quot;\)_);_(\ #,##0.00&quot; E&quot;_)">
                  <c:v>793639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C8-4767-BA9E-100E1D1C8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6495072"/>
        <c:axId val="1094770816"/>
      </c:lineChart>
      <c:catAx>
        <c:axId val="154649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477081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109477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49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02425017805828"/>
          <c:y val="2.3840741355988519E-2"/>
          <c:w val="0.85264015646534452"/>
          <c:h val="0.88081811827527645"/>
        </c:manualLayout>
      </c:layout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Taiwan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Sheet2!$B$2:$B$45</c:f>
              <c:numCache>
                <c:formatCode>General</c:formatCode>
                <c:ptCount val="44"/>
                <c:pt idx="0">
                  <c:v>8676.4689934298203</c:v>
                </c:pt>
                <c:pt idx="1">
                  <c:v>9124.7673250588941</c:v>
                </c:pt>
                <c:pt idx="2">
                  <c:v>9394.4107362874838</c:v>
                </c:pt>
                <c:pt idx="3">
                  <c:v>10078.309142865231</c:v>
                </c:pt>
                <c:pt idx="4">
                  <c:v>10928.93697715557</c:v>
                </c:pt>
                <c:pt idx="5">
                  <c:v>11298.167295069537</c:v>
                </c:pt>
                <c:pt idx="6">
                  <c:v>12456.059931162292</c:v>
                </c:pt>
                <c:pt idx="7">
                  <c:v>13897.122940936164</c:v>
                </c:pt>
                <c:pt idx="8">
                  <c:v>14843.72259283707</c:v>
                </c:pt>
                <c:pt idx="9">
                  <c:v>15964.741727602594</c:v>
                </c:pt>
                <c:pt idx="10">
                  <c:v>16663.691187401946</c:v>
                </c:pt>
                <c:pt idx="11">
                  <c:v>17860.902002519757</c:v>
                </c:pt>
                <c:pt idx="12">
                  <c:v>19157.692714149627</c:v>
                </c:pt>
                <c:pt idx="13">
                  <c:v>20272.36152806981</c:v>
                </c:pt>
                <c:pt idx="14">
                  <c:v>21599.463487434819</c:v>
                </c:pt>
                <c:pt idx="15">
                  <c:v>22807.332689695475</c:v>
                </c:pt>
                <c:pt idx="16">
                  <c:v>24019.794072056382</c:v>
                </c:pt>
                <c:pt idx="17">
                  <c:v>25246.423196982694</c:v>
                </c:pt>
                <c:pt idx="18">
                  <c:v>26065.127145208011</c:v>
                </c:pt>
                <c:pt idx="19">
                  <c:v>27598.921132556392</c:v>
                </c:pt>
                <c:pt idx="20">
                  <c:v>29111.426408402614</c:v>
                </c:pt>
                <c:pt idx="21">
                  <c:v>28502.238808976454</c:v>
                </c:pt>
                <c:pt idx="22">
                  <c:v>29901.200618505703</c:v>
                </c:pt>
                <c:pt idx="23">
                  <c:v>31026.997455929737</c:v>
                </c:pt>
                <c:pt idx="24">
                  <c:v>33060.542651520947</c:v>
                </c:pt>
                <c:pt idx="25">
                  <c:v>34713.231925573498</c:v>
                </c:pt>
                <c:pt idx="26">
                  <c:v>36565.651431827479</c:v>
                </c:pt>
                <c:pt idx="27">
                  <c:v>38910.36834212402</c:v>
                </c:pt>
                <c:pt idx="28">
                  <c:v>39084.439697785376</c:v>
                </c:pt>
                <c:pt idx="29">
                  <c:v>38319.548186221902</c:v>
                </c:pt>
                <c:pt idx="30">
                  <c:v>42131.374112244666</c:v>
                </c:pt>
                <c:pt idx="31">
                  <c:v>43580.295796437604</c:v>
                </c:pt>
                <c:pt idx="32">
                  <c:v>44401.319497883298</c:v>
                </c:pt>
                <c:pt idx="33">
                  <c:v>45359.240460456283</c:v>
                </c:pt>
                <c:pt idx="34">
                  <c:v>47380.177267334751</c:v>
                </c:pt>
                <c:pt idx="35">
                  <c:v>47953.197544004972</c:v>
                </c:pt>
                <c:pt idx="36">
                  <c:v>48880.950776164857</c:v>
                </c:pt>
                <c:pt idx="37">
                  <c:v>50414.73396344178</c:v>
                </c:pt>
                <c:pt idx="38">
                  <c:v>51765.711778755627</c:v>
                </c:pt>
                <c:pt idx="39">
                  <c:v>53315.72344784993</c:v>
                </c:pt>
                <c:pt idx="40">
                  <c:v>55153.70314168169</c:v>
                </c:pt>
                <c:pt idx="41">
                  <c:v>59090.532857655715</c:v>
                </c:pt>
                <c:pt idx="42">
                  <c:v>61005.538298772757</c:v>
                </c:pt>
                <c:pt idx="43">
                  <c:v>61726.291923402852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B3-403E-A390-2A9E9565EE16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Sheet2!$C$2:$C$45</c:f>
              <c:numCache>
                <c:formatCode>General</c:formatCode>
                <c:ptCount val="44"/>
                <c:pt idx="0">
                  <c:v>777.3147267497028</c:v>
                </c:pt>
                <c:pt idx="1">
                  <c:v>805.12657630340846</c:v>
                </c:pt>
                <c:pt idx="2">
                  <c:v>863.99956919781721</c:v>
                </c:pt>
                <c:pt idx="3">
                  <c:v>942.64585227990221</c:v>
                </c:pt>
                <c:pt idx="4">
                  <c:v>1070.4816424911191</c:v>
                </c:pt>
                <c:pt idx="5">
                  <c:v>1195.9703694203729</c:v>
                </c:pt>
                <c:pt idx="6">
                  <c:v>1281.9196003787506</c:v>
                </c:pt>
                <c:pt idx="7">
                  <c:v>1406.5776873250015</c:v>
                </c:pt>
                <c:pt idx="8">
                  <c:v>1537.7326587492164</c:v>
                </c:pt>
                <c:pt idx="9">
                  <c:v>1575.9345642007067</c:v>
                </c:pt>
                <c:pt idx="10">
                  <c:v>1609.8929980161524</c:v>
                </c:pt>
                <c:pt idx="11">
                  <c:v>1733.1587442749524</c:v>
                </c:pt>
                <c:pt idx="12">
                  <c:v>1956.6585002472918</c:v>
                </c:pt>
                <c:pt idx="13">
                  <c:v>2204.6144203051413</c:v>
                </c:pt>
                <c:pt idx="14">
                  <c:v>2467.9161367507368</c:v>
                </c:pt>
                <c:pt idx="15">
                  <c:v>2713.270180216864</c:v>
                </c:pt>
                <c:pt idx="16">
                  <c:v>2956.3071914551438</c:v>
                </c:pt>
                <c:pt idx="17">
                  <c:v>3202.8427177228577</c:v>
                </c:pt>
                <c:pt idx="18">
                  <c:v>3427.3348896615407</c:v>
                </c:pt>
                <c:pt idx="19">
                  <c:v>3662.6059383713946</c:v>
                </c:pt>
                <c:pt idx="20">
                  <c:v>3944.1270858478188</c:v>
                </c:pt>
                <c:pt idx="21">
                  <c:v>4242.3450958824287</c:v>
                </c:pt>
                <c:pt idx="22">
                  <c:v>4600.5334977786306</c:v>
                </c:pt>
                <c:pt idx="23">
                  <c:v>5032.4189326454798</c:v>
                </c:pt>
                <c:pt idx="24">
                  <c:v>5509.1100983958286</c:v>
                </c:pt>
                <c:pt idx="25">
                  <c:v>6099.716013821564</c:v>
                </c:pt>
                <c:pt idx="26">
                  <c:v>6833.7865929496684</c:v>
                </c:pt>
                <c:pt idx="27">
                  <c:v>7760.604612662657</c:v>
                </c:pt>
                <c:pt idx="28">
                  <c:v>8458.4684636577949</c:v>
                </c:pt>
                <c:pt idx="29">
                  <c:v>9193.4809392081825</c:v>
                </c:pt>
                <c:pt idx="30">
                  <c:v>10103.264156721172</c:v>
                </c:pt>
                <c:pt idx="31">
                  <c:v>10997.506118475236</c:v>
                </c:pt>
                <c:pt idx="32">
                  <c:v>11782.02568807305</c:v>
                </c:pt>
                <c:pt idx="33">
                  <c:v>12609.682826794831</c:v>
                </c:pt>
                <c:pt idx="34">
                  <c:v>13458.758211267557</c:v>
                </c:pt>
                <c:pt idx="35">
                  <c:v>14322.00312288896</c:v>
                </c:pt>
                <c:pt idx="36">
                  <c:v>15216.579146015945</c:v>
                </c:pt>
                <c:pt idx="37">
                  <c:v>16178.044766794625</c:v>
                </c:pt>
                <c:pt idx="38">
                  <c:v>17189.040207861803</c:v>
                </c:pt>
                <c:pt idx="39">
                  <c:v>18154.162582165307</c:v>
                </c:pt>
                <c:pt idx="40">
                  <c:v>18526.911938521531</c:v>
                </c:pt>
                <c:pt idx="41">
                  <c:v>20087.488362010103</c:v>
                </c:pt>
                <c:pt idx="42">
                  <c:v>20698.454174934923</c:v>
                </c:pt>
                <c:pt idx="43">
                  <c:v>21824.766507631779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B3-403E-A390-2A9E9565EE16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ROK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Sheet2!$D$2:$D$45</c:f>
              <c:numCache>
                <c:formatCode>General</c:formatCode>
                <c:ptCount val="44"/>
                <c:pt idx="0">
                  <c:v>6423.4677791339409</c:v>
                </c:pt>
                <c:pt idx="1">
                  <c:v>6801.3161570794364</c:v>
                </c:pt>
                <c:pt idx="2">
                  <c:v>7252.2481172830057</c:v>
                </c:pt>
                <c:pt idx="3">
                  <c:v>8096.2501607149698</c:v>
                </c:pt>
                <c:pt idx="4">
                  <c:v>8825.6173903833405</c:v>
                </c:pt>
                <c:pt idx="5">
                  <c:v>9398.7833302141771</c:v>
                </c:pt>
                <c:pt idx="6">
                  <c:v>10336.851716043037</c:v>
                </c:pt>
                <c:pt idx="7">
                  <c:v>11503.073264903824</c:v>
                </c:pt>
                <c:pt idx="8">
                  <c:v>12718.192577835409</c:v>
                </c:pt>
                <c:pt idx="9">
                  <c:v>13441.005324623566</c:v>
                </c:pt>
                <c:pt idx="10">
                  <c:v>14601.703740216941</c:v>
                </c:pt>
                <c:pt idx="11">
                  <c:v>16059.313690743411</c:v>
                </c:pt>
                <c:pt idx="12">
                  <c:v>16997.276205250204</c:v>
                </c:pt>
                <c:pt idx="13">
                  <c:v>18091.370315411848</c:v>
                </c:pt>
                <c:pt idx="14">
                  <c:v>19680.272957472098</c:v>
                </c:pt>
                <c:pt idx="15">
                  <c:v>21483.228699255043</c:v>
                </c:pt>
                <c:pt idx="16">
                  <c:v>23062.442072188736</c:v>
                </c:pt>
                <c:pt idx="17">
                  <c:v>24349.694155857262</c:v>
                </c:pt>
                <c:pt idx="18">
                  <c:v>23002.212936557251</c:v>
                </c:pt>
                <c:pt idx="19">
                  <c:v>25525.636530778684</c:v>
                </c:pt>
                <c:pt idx="20">
                  <c:v>27715.761555010311</c:v>
                </c:pt>
                <c:pt idx="21">
                  <c:v>28854.797652247918</c:v>
                </c:pt>
                <c:pt idx="22">
                  <c:v>30921.275596670719</c:v>
                </c:pt>
                <c:pt idx="23">
                  <c:v>31727.775993514355</c:v>
                </c:pt>
                <c:pt idx="24">
                  <c:v>33244.446855493763</c:v>
                </c:pt>
                <c:pt idx="25">
                  <c:v>34581.254407894536</c:v>
                </c:pt>
                <c:pt idx="26">
                  <c:v>36277.628487864917</c:v>
                </c:pt>
                <c:pt idx="27">
                  <c:v>38260.191068484659</c:v>
                </c:pt>
                <c:pt idx="28">
                  <c:v>39264.308311192042</c:v>
                </c:pt>
                <c:pt idx="29">
                  <c:v>39431.133065784699</c:v>
                </c:pt>
                <c:pt idx="30">
                  <c:v>41991.501954547995</c:v>
                </c:pt>
                <c:pt idx="31">
                  <c:v>43222.600766741445</c:v>
                </c:pt>
                <c:pt idx="32">
                  <c:v>43902.030902318751</c:v>
                </c:pt>
                <c:pt idx="33">
                  <c:v>44919.931360093804</c:v>
                </c:pt>
                <c:pt idx="34">
                  <c:v>45934.722247285346</c:v>
                </c:pt>
                <c:pt idx="35">
                  <c:v>46863.65083165843</c:v>
                </c:pt>
                <c:pt idx="36">
                  <c:v>48054.056429160686</c:v>
                </c:pt>
                <c:pt idx="37">
                  <c:v>49521.93565391317</c:v>
                </c:pt>
                <c:pt idx="38">
                  <c:v>50941.822385956366</c:v>
                </c:pt>
                <c:pt idx="39">
                  <c:v>51992.693495495252</c:v>
                </c:pt>
                <c:pt idx="40">
                  <c:v>51538.391540269149</c:v>
                </c:pt>
                <c:pt idx="41">
                  <c:v>53926.324858220789</c:v>
                </c:pt>
                <c:pt idx="42">
                  <c:v>55467.68858953772</c:v>
                </c:pt>
                <c:pt idx="43">
                  <c:v>56283.226534273614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B3-403E-A390-2A9E9565E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871792"/>
        <c:axId val="1559503"/>
      </c:lineChart>
      <c:catAx>
        <c:axId val="1840871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9503"/>
        <c:crosses val="autoZero"/>
        <c:auto val="1"/>
        <c:lblAlgn val="ctr"/>
        <c:lblOffset val="100"/>
        <c:tickLblSkip val="10"/>
        <c:noMultiLvlLbl val="0"/>
      </c:catAx>
      <c:valAx>
        <c:axId val="155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GDP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87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683498987901072"/>
          <c:y val="0.39754661161078014"/>
          <c:w val="0.35629937483075691"/>
          <c:h val="4.2382353639146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55523767288959"/>
          <c:y val="2.3840741355988515E-2"/>
          <c:w val="0.85264015646534452"/>
          <c:h val="0.88081811827527645"/>
        </c:manualLayout>
      </c:layout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Taiwan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Sheet2!$B$2:$B$45</c:f>
              <c:numCache>
                <c:formatCode>General</c:formatCode>
                <c:ptCount val="44"/>
                <c:pt idx="0">
                  <c:v>8676.4689934298203</c:v>
                </c:pt>
                <c:pt idx="1">
                  <c:v>9124.7673250588941</c:v>
                </c:pt>
                <c:pt idx="2">
                  <c:v>9394.4107362874838</c:v>
                </c:pt>
                <c:pt idx="3">
                  <c:v>10078.309142865231</c:v>
                </c:pt>
                <c:pt idx="4">
                  <c:v>10928.93697715557</c:v>
                </c:pt>
                <c:pt idx="5">
                  <c:v>11298.167295069537</c:v>
                </c:pt>
                <c:pt idx="6">
                  <c:v>12456.059931162292</c:v>
                </c:pt>
                <c:pt idx="7">
                  <c:v>13897.122940936164</c:v>
                </c:pt>
                <c:pt idx="8">
                  <c:v>14843.72259283707</c:v>
                </c:pt>
                <c:pt idx="9">
                  <c:v>15964.741727602594</c:v>
                </c:pt>
                <c:pt idx="10">
                  <c:v>16663.691187401946</c:v>
                </c:pt>
                <c:pt idx="11">
                  <c:v>17860.902002519757</c:v>
                </c:pt>
                <c:pt idx="12">
                  <c:v>19157.692714149627</c:v>
                </c:pt>
                <c:pt idx="13">
                  <c:v>20272.36152806981</c:v>
                </c:pt>
                <c:pt idx="14">
                  <c:v>21599.463487434819</c:v>
                </c:pt>
                <c:pt idx="15">
                  <c:v>22807.332689695475</c:v>
                </c:pt>
                <c:pt idx="16">
                  <c:v>24019.794072056382</c:v>
                </c:pt>
                <c:pt idx="17">
                  <c:v>25246.423196982694</c:v>
                </c:pt>
                <c:pt idx="18">
                  <c:v>26065.127145208011</c:v>
                </c:pt>
                <c:pt idx="19">
                  <c:v>27598.921132556392</c:v>
                </c:pt>
                <c:pt idx="20">
                  <c:v>29111.426408402614</c:v>
                </c:pt>
                <c:pt idx="21">
                  <c:v>28502.238808976454</c:v>
                </c:pt>
                <c:pt idx="22">
                  <c:v>29901.200618505703</c:v>
                </c:pt>
                <c:pt idx="23">
                  <c:v>31026.997455929737</c:v>
                </c:pt>
                <c:pt idx="24">
                  <c:v>33060.542651520947</c:v>
                </c:pt>
                <c:pt idx="25">
                  <c:v>34713.231925573498</c:v>
                </c:pt>
                <c:pt idx="26">
                  <c:v>36565.651431827479</c:v>
                </c:pt>
                <c:pt idx="27">
                  <c:v>38910.36834212402</c:v>
                </c:pt>
                <c:pt idx="28">
                  <c:v>39084.439697785376</c:v>
                </c:pt>
                <c:pt idx="29">
                  <c:v>38319.548186221902</c:v>
                </c:pt>
                <c:pt idx="30">
                  <c:v>42131.374112244666</c:v>
                </c:pt>
                <c:pt idx="31">
                  <c:v>43580.295796437604</c:v>
                </c:pt>
                <c:pt idx="32">
                  <c:v>44401.319497883298</c:v>
                </c:pt>
                <c:pt idx="33">
                  <c:v>45359.240460456283</c:v>
                </c:pt>
                <c:pt idx="34">
                  <c:v>47380.177267334751</c:v>
                </c:pt>
                <c:pt idx="35">
                  <c:v>47953.197544004972</c:v>
                </c:pt>
                <c:pt idx="36">
                  <c:v>48880.950776164857</c:v>
                </c:pt>
                <c:pt idx="37">
                  <c:v>50414.73396344178</c:v>
                </c:pt>
                <c:pt idx="38">
                  <c:v>51765.711778755627</c:v>
                </c:pt>
                <c:pt idx="39">
                  <c:v>53315.72344784993</c:v>
                </c:pt>
                <c:pt idx="40">
                  <c:v>55153.70314168169</c:v>
                </c:pt>
                <c:pt idx="41">
                  <c:v>59090.532857655715</c:v>
                </c:pt>
                <c:pt idx="42">
                  <c:v>61005.538298772757</c:v>
                </c:pt>
                <c:pt idx="43">
                  <c:v>61726.291923402852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B3-403E-A390-2A9E9565EE16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Sheet2!$C$2:$C$45</c:f>
              <c:numCache>
                <c:formatCode>General</c:formatCode>
                <c:ptCount val="44"/>
                <c:pt idx="0">
                  <c:v>777.3147267497028</c:v>
                </c:pt>
                <c:pt idx="1">
                  <c:v>805.12657630340846</c:v>
                </c:pt>
                <c:pt idx="2">
                  <c:v>863.99956919781721</c:v>
                </c:pt>
                <c:pt idx="3">
                  <c:v>942.64585227990221</c:v>
                </c:pt>
                <c:pt idx="4">
                  <c:v>1070.4816424911191</c:v>
                </c:pt>
                <c:pt idx="5">
                  <c:v>1195.9703694203729</c:v>
                </c:pt>
                <c:pt idx="6">
                  <c:v>1281.9196003787506</c:v>
                </c:pt>
                <c:pt idx="7">
                  <c:v>1406.5776873250015</c:v>
                </c:pt>
                <c:pt idx="8">
                  <c:v>1537.7326587492164</c:v>
                </c:pt>
                <c:pt idx="9">
                  <c:v>1575.9345642007067</c:v>
                </c:pt>
                <c:pt idx="10">
                  <c:v>1609.8929980161524</c:v>
                </c:pt>
                <c:pt idx="11">
                  <c:v>1733.1587442749524</c:v>
                </c:pt>
                <c:pt idx="12">
                  <c:v>1956.6585002472918</c:v>
                </c:pt>
                <c:pt idx="13">
                  <c:v>2204.6144203051413</c:v>
                </c:pt>
                <c:pt idx="14">
                  <c:v>2467.9161367507368</c:v>
                </c:pt>
                <c:pt idx="15">
                  <c:v>2713.270180216864</c:v>
                </c:pt>
                <c:pt idx="16">
                  <c:v>2956.3071914551438</c:v>
                </c:pt>
                <c:pt idx="17">
                  <c:v>3202.8427177228577</c:v>
                </c:pt>
                <c:pt idx="18">
                  <c:v>3427.3348896615407</c:v>
                </c:pt>
                <c:pt idx="19">
                  <c:v>3662.6059383713946</c:v>
                </c:pt>
                <c:pt idx="20">
                  <c:v>3944.1270858478188</c:v>
                </c:pt>
                <c:pt idx="21">
                  <c:v>4242.3450958824287</c:v>
                </c:pt>
                <c:pt idx="22">
                  <c:v>4600.5334977786306</c:v>
                </c:pt>
                <c:pt idx="23">
                  <c:v>5032.4189326454798</c:v>
                </c:pt>
                <c:pt idx="24">
                  <c:v>5509.1100983958286</c:v>
                </c:pt>
                <c:pt idx="25">
                  <c:v>6099.716013821564</c:v>
                </c:pt>
                <c:pt idx="26">
                  <c:v>6833.7865929496684</c:v>
                </c:pt>
                <c:pt idx="27">
                  <c:v>7760.604612662657</c:v>
                </c:pt>
                <c:pt idx="28">
                  <c:v>8458.4684636577949</c:v>
                </c:pt>
                <c:pt idx="29">
                  <c:v>9193.4809392081825</c:v>
                </c:pt>
                <c:pt idx="30">
                  <c:v>10103.264156721172</c:v>
                </c:pt>
                <c:pt idx="31">
                  <c:v>10997.506118475236</c:v>
                </c:pt>
                <c:pt idx="32">
                  <c:v>11782.02568807305</c:v>
                </c:pt>
                <c:pt idx="33">
                  <c:v>12609.682826794831</c:v>
                </c:pt>
                <c:pt idx="34">
                  <c:v>13458.758211267557</c:v>
                </c:pt>
                <c:pt idx="35">
                  <c:v>14322.00312288896</c:v>
                </c:pt>
                <c:pt idx="36">
                  <c:v>15216.579146015945</c:v>
                </c:pt>
                <c:pt idx="37">
                  <c:v>16178.044766794625</c:v>
                </c:pt>
                <c:pt idx="38">
                  <c:v>17189.040207861803</c:v>
                </c:pt>
                <c:pt idx="39">
                  <c:v>18154.162582165307</c:v>
                </c:pt>
                <c:pt idx="40">
                  <c:v>18526.911938521531</c:v>
                </c:pt>
                <c:pt idx="41">
                  <c:v>20087.488362010103</c:v>
                </c:pt>
                <c:pt idx="42">
                  <c:v>20698.454174934923</c:v>
                </c:pt>
                <c:pt idx="43">
                  <c:v>21824.766507631779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B3-403E-A390-2A9E9565EE16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ROK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Sheet2!$A$2:$A$45</c:f>
              <c:numCache>
                <c:formatCode>0</c:formatCode>
                <c:ptCount val="4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  <c:pt idx="43">
                  <c:v>2023</c:v>
                </c:pt>
              </c:numCache>
            </c:numRef>
          </c:cat>
          <c:val>
            <c:numRef>
              <c:f>Sheet2!$D$2:$D$45</c:f>
              <c:numCache>
                <c:formatCode>General</c:formatCode>
                <c:ptCount val="44"/>
                <c:pt idx="0">
                  <c:v>6423.4677791339409</c:v>
                </c:pt>
                <c:pt idx="1">
                  <c:v>6801.3161570794364</c:v>
                </c:pt>
                <c:pt idx="2">
                  <c:v>7252.2481172830057</c:v>
                </c:pt>
                <c:pt idx="3">
                  <c:v>8096.2501607149698</c:v>
                </c:pt>
                <c:pt idx="4">
                  <c:v>8825.6173903833405</c:v>
                </c:pt>
                <c:pt idx="5">
                  <c:v>9398.7833302141771</c:v>
                </c:pt>
                <c:pt idx="6">
                  <c:v>10336.851716043037</c:v>
                </c:pt>
                <c:pt idx="7">
                  <c:v>11503.073264903824</c:v>
                </c:pt>
                <c:pt idx="8">
                  <c:v>12718.192577835409</c:v>
                </c:pt>
                <c:pt idx="9">
                  <c:v>13441.005324623566</c:v>
                </c:pt>
                <c:pt idx="10">
                  <c:v>14601.703740216941</c:v>
                </c:pt>
                <c:pt idx="11">
                  <c:v>16059.313690743411</c:v>
                </c:pt>
                <c:pt idx="12">
                  <c:v>16997.276205250204</c:v>
                </c:pt>
                <c:pt idx="13">
                  <c:v>18091.370315411848</c:v>
                </c:pt>
                <c:pt idx="14">
                  <c:v>19680.272957472098</c:v>
                </c:pt>
                <c:pt idx="15">
                  <c:v>21483.228699255043</c:v>
                </c:pt>
                <c:pt idx="16">
                  <c:v>23062.442072188736</c:v>
                </c:pt>
                <c:pt idx="17">
                  <c:v>24349.694155857262</c:v>
                </c:pt>
                <c:pt idx="18">
                  <c:v>23002.212936557251</c:v>
                </c:pt>
                <c:pt idx="19">
                  <c:v>25525.636530778684</c:v>
                </c:pt>
                <c:pt idx="20">
                  <c:v>27715.761555010311</c:v>
                </c:pt>
                <c:pt idx="21">
                  <c:v>28854.797652247918</c:v>
                </c:pt>
                <c:pt idx="22">
                  <c:v>30921.275596670719</c:v>
                </c:pt>
                <c:pt idx="23">
                  <c:v>31727.775993514355</c:v>
                </c:pt>
                <c:pt idx="24">
                  <c:v>33244.446855493763</c:v>
                </c:pt>
                <c:pt idx="25">
                  <c:v>34581.254407894536</c:v>
                </c:pt>
                <c:pt idx="26">
                  <c:v>36277.628487864917</c:v>
                </c:pt>
                <c:pt idx="27">
                  <c:v>38260.191068484659</c:v>
                </c:pt>
                <c:pt idx="28">
                  <c:v>39264.308311192042</c:v>
                </c:pt>
                <c:pt idx="29">
                  <c:v>39431.133065784699</c:v>
                </c:pt>
                <c:pt idx="30">
                  <c:v>41991.501954547995</c:v>
                </c:pt>
                <c:pt idx="31">
                  <c:v>43222.600766741445</c:v>
                </c:pt>
                <c:pt idx="32">
                  <c:v>43902.030902318751</c:v>
                </c:pt>
                <c:pt idx="33">
                  <c:v>44919.931360093804</c:v>
                </c:pt>
                <c:pt idx="34">
                  <c:v>45934.722247285346</c:v>
                </c:pt>
                <c:pt idx="35">
                  <c:v>46863.65083165843</c:v>
                </c:pt>
                <c:pt idx="36">
                  <c:v>48054.056429160686</c:v>
                </c:pt>
                <c:pt idx="37">
                  <c:v>49521.93565391317</c:v>
                </c:pt>
                <c:pt idx="38">
                  <c:v>50941.822385956366</c:v>
                </c:pt>
                <c:pt idx="39">
                  <c:v>51992.693495495252</c:v>
                </c:pt>
                <c:pt idx="40">
                  <c:v>51538.391540269149</c:v>
                </c:pt>
                <c:pt idx="41">
                  <c:v>53926.324858220789</c:v>
                </c:pt>
                <c:pt idx="42">
                  <c:v>55467.68858953772</c:v>
                </c:pt>
                <c:pt idx="43">
                  <c:v>56283.226534273614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B3-403E-A390-2A9E9565E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871792"/>
        <c:axId val="1559503"/>
      </c:lineChart>
      <c:catAx>
        <c:axId val="1840871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9503"/>
        <c:crosses val="autoZero"/>
        <c:auto val="1"/>
        <c:lblAlgn val="ctr"/>
        <c:lblOffset val="100"/>
        <c:tickLblSkip val="10"/>
        <c:noMultiLvlLbl val="0"/>
      </c:catAx>
      <c:valAx>
        <c:axId val="155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GDP per capita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87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688243562103013"/>
          <c:y val="0.3146661445849846"/>
          <c:w val="0.36385102065547575"/>
          <c:h val="4.2382353639146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Relationship Id="rId4" Type="http://schemas.openxmlformats.org/officeDocument/2006/relationships/image" Target="../media/image41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39.svg"/><Relationship Id="rId1" Type="http://schemas.openxmlformats.org/officeDocument/2006/relationships/image" Target="../media/image42.svg"/><Relationship Id="rId5" Type="http://schemas.openxmlformats.org/officeDocument/2006/relationships/image" Target="../media/image40.svg"/><Relationship Id="rId4" Type="http://schemas.openxmlformats.org/officeDocument/2006/relationships/image" Target="../media/image44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56.svg"/><Relationship Id="rId1" Type="http://schemas.openxmlformats.org/officeDocument/2006/relationships/image" Target="../media/image55.svg"/><Relationship Id="rId4" Type="http://schemas.openxmlformats.org/officeDocument/2006/relationships/image" Target="../media/image40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svg"/><Relationship Id="rId1" Type="http://schemas.openxmlformats.org/officeDocument/2006/relationships/image" Target="../media/image57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svg"/><Relationship Id="rId1" Type="http://schemas.openxmlformats.org/officeDocument/2006/relationships/image" Target="../media/image56.svg"/><Relationship Id="rId4" Type="http://schemas.openxmlformats.org/officeDocument/2006/relationships/image" Target="../media/image6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Relationship Id="rId4" Type="http://schemas.openxmlformats.org/officeDocument/2006/relationships/image" Target="../media/image4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39.svg"/><Relationship Id="rId1" Type="http://schemas.openxmlformats.org/officeDocument/2006/relationships/image" Target="../media/image42.svg"/><Relationship Id="rId5" Type="http://schemas.openxmlformats.org/officeDocument/2006/relationships/image" Target="../media/image40.svg"/><Relationship Id="rId4" Type="http://schemas.openxmlformats.org/officeDocument/2006/relationships/image" Target="../media/image44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56.svg"/><Relationship Id="rId1" Type="http://schemas.openxmlformats.org/officeDocument/2006/relationships/image" Target="../media/image55.svg"/><Relationship Id="rId4" Type="http://schemas.openxmlformats.org/officeDocument/2006/relationships/image" Target="../media/image40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svg"/><Relationship Id="rId1" Type="http://schemas.openxmlformats.org/officeDocument/2006/relationships/image" Target="../media/image57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svg"/><Relationship Id="rId1" Type="http://schemas.openxmlformats.org/officeDocument/2006/relationships/image" Target="../media/image56.svg"/><Relationship Id="rId4" Type="http://schemas.openxmlformats.org/officeDocument/2006/relationships/image" Target="../media/image6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DC59F4-11AC-446F-9A85-2003D6BC23E0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D2A62F0-D0B0-43E3-A3F0-DBE00D205330}">
      <dgm:prSet/>
      <dgm:spPr/>
      <dgm:t>
        <a:bodyPr/>
        <a:lstStyle/>
        <a:p>
          <a:pPr>
            <a:defRPr cap="all"/>
          </a:pPr>
          <a:r>
            <a:rPr lang="en-GB" dirty="0"/>
            <a:t>Revenues: US$ 1.5 trillion</a:t>
          </a:r>
          <a:endParaRPr lang="en-US" dirty="0"/>
        </a:p>
      </dgm:t>
    </dgm:pt>
    <dgm:pt modelId="{3768BC68-6472-4A9D-B23C-C5409E53792F}" type="parTrans" cxnId="{BC3F8177-DF4B-4F8F-B26E-BD72C37CCAB9}">
      <dgm:prSet/>
      <dgm:spPr/>
      <dgm:t>
        <a:bodyPr/>
        <a:lstStyle/>
        <a:p>
          <a:endParaRPr lang="en-US"/>
        </a:p>
      </dgm:t>
    </dgm:pt>
    <dgm:pt modelId="{6CD5EA3E-F581-4B1D-979D-980D3770EB6E}" type="sibTrans" cxnId="{BC3F8177-DF4B-4F8F-B26E-BD72C37CCAB9}">
      <dgm:prSet/>
      <dgm:spPr/>
      <dgm:t>
        <a:bodyPr/>
        <a:lstStyle/>
        <a:p>
          <a:endParaRPr lang="en-US"/>
        </a:p>
      </dgm:t>
    </dgm:pt>
    <dgm:pt modelId="{736C935A-A928-4D11-A52D-F0DAB31A1F18}">
      <dgm:prSet/>
      <dgm:spPr/>
      <dgm:t>
        <a:bodyPr/>
        <a:lstStyle/>
        <a:p>
          <a:pPr>
            <a:defRPr cap="all"/>
          </a:pPr>
          <a:r>
            <a:rPr lang="en-GB" dirty="0"/>
            <a:t>Net Income: US$723 billion</a:t>
          </a:r>
          <a:endParaRPr lang="en-US" dirty="0"/>
        </a:p>
      </dgm:t>
    </dgm:pt>
    <dgm:pt modelId="{46275370-A098-4580-A16C-663356205CF5}" type="parTrans" cxnId="{FEC4E6C4-547C-4422-8CE3-17AE87829419}">
      <dgm:prSet/>
      <dgm:spPr/>
      <dgm:t>
        <a:bodyPr/>
        <a:lstStyle/>
        <a:p>
          <a:endParaRPr lang="en-US"/>
        </a:p>
      </dgm:t>
    </dgm:pt>
    <dgm:pt modelId="{E1DF5F84-9BA9-44D6-9F72-DC3B0D41783D}" type="sibTrans" cxnId="{FEC4E6C4-547C-4422-8CE3-17AE87829419}">
      <dgm:prSet/>
      <dgm:spPr/>
      <dgm:t>
        <a:bodyPr/>
        <a:lstStyle/>
        <a:p>
          <a:endParaRPr lang="en-US"/>
        </a:p>
      </dgm:t>
    </dgm:pt>
    <dgm:pt modelId="{C7739A5B-21F5-40CE-8D42-336B6E2AB1D2}">
      <dgm:prSet/>
      <dgm:spPr/>
      <dgm:t>
        <a:bodyPr/>
        <a:lstStyle/>
        <a:p>
          <a:pPr>
            <a:defRPr cap="all"/>
          </a:pPr>
          <a:r>
            <a:rPr lang="en-US" dirty="0"/>
            <a:t>Net income is about 90% of FCF</a:t>
          </a:r>
        </a:p>
      </dgm:t>
    </dgm:pt>
    <dgm:pt modelId="{6B548FDD-5E0A-4FD4-A9F2-ABA3C1B8B883}" type="parTrans" cxnId="{2C6CDFB4-471F-4898-8072-936EAECF8127}">
      <dgm:prSet/>
      <dgm:spPr/>
      <dgm:t>
        <a:bodyPr/>
        <a:lstStyle/>
        <a:p>
          <a:endParaRPr lang="en-US"/>
        </a:p>
      </dgm:t>
    </dgm:pt>
    <dgm:pt modelId="{3C5279C6-7044-4D24-8927-C0C044771228}" type="sibTrans" cxnId="{2C6CDFB4-471F-4898-8072-936EAECF8127}">
      <dgm:prSet/>
      <dgm:spPr/>
      <dgm:t>
        <a:bodyPr/>
        <a:lstStyle/>
        <a:p>
          <a:endParaRPr lang="en-US"/>
        </a:p>
      </dgm:t>
    </dgm:pt>
    <dgm:pt modelId="{89B4C896-5202-46D1-B2E4-7A3365B64924}" type="pres">
      <dgm:prSet presAssocID="{55DC59F4-11AC-446F-9A85-2003D6BC23E0}" presName="root" presStyleCnt="0">
        <dgm:presLayoutVars>
          <dgm:dir/>
          <dgm:resizeHandles val="exact"/>
        </dgm:presLayoutVars>
      </dgm:prSet>
      <dgm:spPr/>
    </dgm:pt>
    <dgm:pt modelId="{41D9CAE5-397D-4BB5-9950-FEB3A4FAD94C}" type="pres">
      <dgm:prSet presAssocID="{3D2A62F0-D0B0-43E3-A3F0-DBE00D205330}" presName="compNode" presStyleCnt="0"/>
      <dgm:spPr/>
    </dgm:pt>
    <dgm:pt modelId="{33FAE155-CBFD-420E-A867-26ECF19B00D4}" type="pres">
      <dgm:prSet presAssocID="{3D2A62F0-D0B0-43E3-A3F0-DBE00D205330}" presName="iconBgRect" presStyleLbl="bgShp" presStyleIdx="0" presStyleCnt="3"/>
      <dgm:spPr/>
    </dgm:pt>
    <dgm:pt modelId="{BFFD5D72-BF5E-4C2C-8F9A-B440E879EE3C}" type="pres">
      <dgm:prSet presAssocID="{3D2A62F0-D0B0-43E3-A3F0-DBE00D20533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FC1532D-107B-4A57-B480-FAD588347651}" type="pres">
      <dgm:prSet presAssocID="{3D2A62F0-D0B0-43E3-A3F0-DBE00D205330}" presName="spaceRect" presStyleCnt="0"/>
      <dgm:spPr/>
    </dgm:pt>
    <dgm:pt modelId="{E55C3CF4-0884-4C74-B623-DAA853B54277}" type="pres">
      <dgm:prSet presAssocID="{3D2A62F0-D0B0-43E3-A3F0-DBE00D205330}" presName="textRect" presStyleLbl="revTx" presStyleIdx="0" presStyleCnt="3">
        <dgm:presLayoutVars>
          <dgm:chMax val="1"/>
          <dgm:chPref val="1"/>
        </dgm:presLayoutVars>
      </dgm:prSet>
      <dgm:spPr/>
    </dgm:pt>
    <dgm:pt modelId="{D6EE36CB-2F61-4C7E-953D-EEC7C9D265B7}" type="pres">
      <dgm:prSet presAssocID="{6CD5EA3E-F581-4B1D-979D-980D3770EB6E}" presName="sibTrans" presStyleCnt="0"/>
      <dgm:spPr/>
    </dgm:pt>
    <dgm:pt modelId="{BD74AEA4-4228-45E2-8C4D-827086A1F91B}" type="pres">
      <dgm:prSet presAssocID="{736C935A-A928-4D11-A52D-F0DAB31A1F18}" presName="compNode" presStyleCnt="0"/>
      <dgm:spPr/>
    </dgm:pt>
    <dgm:pt modelId="{729AAEA8-83BB-4FC8-8FEA-2A9856E63E55}" type="pres">
      <dgm:prSet presAssocID="{736C935A-A928-4D11-A52D-F0DAB31A1F18}" presName="iconBgRect" presStyleLbl="bgShp" presStyleIdx="1" presStyleCnt="3"/>
      <dgm:spPr/>
    </dgm:pt>
    <dgm:pt modelId="{678D3768-88D7-463E-9DB8-24AC6DF9EF78}" type="pres">
      <dgm:prSet presAssocID="{736C935A-A928-4D11-A52D-F0DAB31A1F1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FD53101D-3F52-4AD9-824A-6738625E3340}" type="pres">
      <dgm:prSet presAssocID="{736C935A-A928-4D11-A52D-F0DAB31A1F18}" presName="spaceRect" presStyleCnt="0"/>
      <dgm:spPr/>
    </dgm:pt>
    <dgm:pt modelId="{B3BFB9E3-FC3C-4D34-B583-BD1520977CF8}" type="pres">
      <dgm:prSet presAssocID="{736C935A-A928-4D11-A52D-F0DAB31A1F18}" presName="textRect" presStyleLbl="revTx" presStyleIdx="1" presStyleCnt="3">
        <dgm:presLayoutVars>
          <dgm:chMax val="1"/>
          <dgm:chPref val="1"/>
        </dgm:presLayoutVars>
      </dgm:prSet>
      <dgm:spPr/>
    </dgm:pt>
    <dgm:pt modelId="{3852B063-AF43-46F4-8F42-310A3436CF30}" type="pres">
      <dgm:prSet presAssocID="{E1DF5F84-9BA9-44D6-9F72-DC3B0D41783D}" presName="sibTrans" presStyleCnt="0"/>
      <dgm:spPr/>
    </dgm:pt>
    <dgm:pt modelId="{BCCF42DB-27B7-4272-A6D1-0EAAF15B4C3F}" type="pres">
      <dgm:prSet presAssocID="{C7739A5B-21F5-40CE-8D42-336B6E2AB1D2}" presName="compNode" presStyleCnt="0"/>
      <dgm:spPr/>
    </dgm:pt>
    <dgm:pt modelId="{CF048647-AA8E-4D35-A69B-D1CE64BFB949}" type="pres">
      <dgm:prSet presAssocID="{C7739A5B-21F5-40CE-8D42-336B6E2AB1D2}" presName="iconBgRect" presStyleLbl="bgShp" presStyleIdx="2" presStyleCnt="3"/>
      <dgm:spPr/>
    </dgm:pt>
    <dgm:pt modelId="{DCF26772-CC99-4626-BC4B-91706A31BCEB}" type="pres">
      <dgm:prSet presAssocID="{C7739A5B-21F5-40CE-8D42-336B6E2AB1D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1D3A42B8-B484-4E3B-AC8B-CC4D52B69A60}" type="pres">
      <dgm:prSet presAssocID="{C7739A5B-21F5-40CE-8D42-336B6E2AB1D2}" presName="spaceRect" presStyleCnt="0"/>
      <dgm:spPr/>
    </dgm:pt>
    <dgm:pt modelId="{6BAFCA86-D949-4D5B-8830-A09F6C4389CD}" type="pres">
      <dgm:prSet presAssocID="{C7739A5B-21F5-40CE-8D42-336B6E2AB1D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19AB917-6A57-4BA8-BD67-485640644D6D}" type="presOf" srcId="{3D2A62F0-D0B0-43E3-A3F0-DBE00D205330}" destId="{E55C3CF4-0884-4C74-B623-DAA853B54277}" srcOrd="0" destOrd="0" presId="urn:microsoft.com/office/officeart/2018/5/layout/IconCircleLabelList"/>
    <dgm:cxn modelId="{D1549B61-8905-4822-89A6-B6035A4715F2}" type="presOf" srcId="{55DC59F4-11AC-446F-9A85-2003D6BC23E0}" destId="{89B4C896-5202-46D1-B2E4-7A3365B64924}" srcOrd="0" destOrd="0" presId="urn:microsoft.com/office/officeart/2018/5/layout/IconCircleLabelList"/>
    <dgm:cxn modelId="{BC3F8177-DF4B-4F8F-B26E-BD72C37CCAB9}" srcId="{55DC59F4-11AC-446F-9A85-2003D6BC23E0}" destId="{3D2A62F0-D0B0-43E3-A3F0-DBE00D205330}" srcOrd="0" destOrd="0" parTransId="{3768BC68-6472-4A9D-B23C-C5409E53792F}" sibTransId="{6CD5EA3E-F581-4B1D-979D-980D3770EB6E}"/>
    <dgm:cxn modelId="{0F7743A6-70ED-48B6-B6F7-4F6DD28E3667}" type="presOf" srcId="{736C935A-A928-4D11-A52D-F0DAB31A1F18}" destId="{B3BFB9E3-FC3C-4D34-B583-BD1520977CF8}" srcOrd="0" destOrd="0" presId="urn:microsoft.com/office/officeart/2018/5/layout/IconCircleLabelList"/>
    <dgm:cxn modelId="{2C6CDFB4-471F-4898-8072-936EAECF8127}" srcId="{55DC59F4-11AC-446F-9A85-2003D6BC23E0}" destId="{C7739A5B-21F5-40CE-8D42-336B6E2AB1D2}" srcOrd="2" destOrd="0" parTransId="{6B548FDD-5E0A-4FD4-A9F2-ABA3C1B8B883}" sibTransId="{3C5279C6-7044-4D24-8927-C0C044771228}"/>
    <dgm:cxn modelId="{FEC4E6C4-547C-4422-8CE3-17AE87829419}" srcId="{55DC59F4-11AC-446F-9A85-2003D6BC23E0}" destId="{736C935A-A928-4D11-A52D-F0DAB31A1F18}" srcOrd="1" destOrd="0" parTransId="{46275370-A098-4580-A16C-663356205CF5}" sibTransId="{E1DF5F84-9BA9-44D6-9F72-DC3B0D41783D}"/>
    <dgm:cxn modelId="{0DDE60D5-C339-4472-9B79-0A8442F797B9}" type="presOf" srcId="{C7739A5B-21F5-40CE-8D42-336B6E2AB1D2}" destId="{6BAFCA86-D949-4D5B-8830-A09F6C4389CD}" srcOrd="0" destOrd="0" presId="urn:microsoft.com/office/officeart/2018/5/layout/IconCircleLabelList"/>
    <dgm:cxn modelId="{0C732414-8585-41F7-8147-99EB397BD176}" type="presParOf" srcId="{89B4C896-5202-46D1-B2E4-7A3365B64924}" destId="{41D9CAE5-397D-4BB5-9950-FEB3A4FAD94C}" srcOrd="0" destOrd="0" presId="urn:microsoft.com/office/officeart/2018/5/layout/IconCircleLabelList"/>
    <dgm:cxn modelId="{4BF140EB-FA72-4BBA-954A-95AC724CDD35}" type="presParOf" srcId="{41D9CAE5-397D-4BB5-9950-FEB3A4FAD94C}" destId="{33FAE155-CBFD-420E-A867-26ECF19B00D4}" srcOrd="0" destOrd="0" presId="urn:microsoft.com/office/officeart/2018/5/layout/IconCircleLabelList"/>
    <dgm:cxn modelId="{7E75C81E-5C90-4509-9AFE-D9D98327D5AE}" type="presParOf" srcId="{41D9CAE5-397D-4BB5-9950-FEB3A4FAD94C}" destId="{BFFD5D72-BF5E-4C2C-8F9A-B440E879EE3C}" srcOrd="1" destOrd="0" presId="urn:microsoft.com/office/officeart/2018/5/layout/IconCircleLabelList"/>
    <dgm:cxn modelId="{BBBA00DB-D869-4652-8DBC-D15894D60A3B}" type="presParOf" srcId="{41D9CAE5-397D-4BB5-9950-FEB3A4FAD94C}" destId="{0FC1532D-107B-4A57-B480-FAD588347651}" srcOrd="2" destOrd="0" presId="urn:microsoft.com/office/officeart/2018/5/layout/IconCircleLabelList"/>
    <dgm:cxn modelId="{0187C21E-3344-4150-A073-A4C09D64DB38}" type="presParOf" srcId="{41D9CAE5-397D-4BB5-9950-FEB3A4FAD94C}" destId="{E55C3CF4-0884-4C74-B623-DAA853B54277}" srcOrd="3" destOrd="0" presId="urn:microsoft.com/office/officeart/2018/5/layout/IconCircleLabelList"/>
    <dgm:cxn modelId="{EAD80944-87D6-484A-B10D-78FA3258039D}" type="presParOf" srcId="{89B4C896-5202-46D1-B2E4-7A3365B64924}" destId="{D6EE36CB-2F61-4C7E-953D-EEC7C9D265B7}" srcOrd="1" destOrd="0" presId="urn:microsoft.com/office/officeart/2018/5/layout/IconCircleLabelList"/>
    <dgm:cxn modelId="{55F3BD3E-48C5-4501-B34E-D971E229D24F}" type="presParOf" srcId="{89B4C896-5202-46D1-B2E4-7A3365B64924}" destId="{BD74AEA4-4228-45E2-8C4D-827086A1F91B}" srcOrd="2" destOrd="0" presId="urn:microsoft.com/office/officeart/2018/5/layout/IconCircleLabelList"/>
    <dgm:cxn modelId="{47A87D99-AF30-4D9E-8687-BF3CA6948983}" type="presParOf" srcId="{BD74AEA4-4228-45E2-8C4D-827086A1F91B}" destId="{729AAEA8-83BB-4FC8-8FEA-2A9856E63E55}" srcOrd="0" destOrd="0" presId="urn:microsoft.com/office/officeart/2018/5/layout/IconCircleLabelList"/>
    <dgm:cxn modelId="{D5EEC07D-3A0E-46F0-8712-D72DFD90D931}" type="presParOf" srcId="{BD74AEA4-4228-45E2-8C4D-827086A1F91B}" destId="{678D3768-88D7-463E-9DB8-24AC6DF9EF78}" srcOrd="1" destOrd="0" presId="urn:microsoft.com/office/officeart/2018/5/layout/IconCircleLabelList"/>
    <dgm:cxn modelId="{113C544E-767B-478D-B661-3C960A6AB152}" type="presParOf" srcId="{BD74AEA4-4228-45E2-8C4D-827086A1F91B}" destId="{FD53101D-3F52-4AD9-824A-6738625E3340}" srcOrd="2" destOrd="0" presId="urn:microsoft.com/office/officeart/2018/5/layout/IconCircleLabelList"/>
    <dgm:cxn modelId="{8B5D91BC-D654-46DD-9423-4FF27EDB627C}" type="presParOf" srcId="{BD74AEA4-4228-45E2-8C4D-827086A1F91B}" destId="{B3BFB9E3-FC3C-4D34-B583-BD1520977CF8}" srcOrd="3" destOrd="0" presId="urn:microsoft.com/office/officeart/2018/5/layout/IconCircleLabelList"/>
    <dgm:cxn modelId="{C4BD7B82-97C5-4AF0-823A-9F1A00114A09}" type="presParOf" srcId="{89B4C896-5202-46D1-B2E4-7A3365B64924}" destId="{3852B063-AF43-46F4-8F42-310A3436CF30}" srcOrd="3" destOrd="0" presId="urn:microsoft.com/office/officeart/2018/5/layout/IconCircleLabelList"/>
    <dgm:cxn modelId="{D5F4DF3A-3653-4F66-BB16-372EC7B33233}" type="presParOf" srcId="{89B4C896-5202-46D1-B2E4-7A3365B64924}" destId="{BCCF42DB-27B7-4272-A6D1-0EAAF15B4C3F}" srcOrd="4" destOrd="0" presId="urn:microsoft.com/office/officeart/2018/5/layout/IconCircleLabelList"/>
    <dgm:cxn modelId="{71DC3AE2-012C-4D85-AFDB-FE1C0C0C9391}" type="presParOf" srcId="{BCCF42DB-27B7-4272-A6D1-0EAAF15B4C3F}" destId="{CF048647-AA8E-4D35-A69B-D1CE64BFB949}" srcOrd="0" destOrd="0" presId="urn:microsoft.com/office/officeart/2018/5/layout/IconCircleLabelList"/>
    <dgm:cxn modelId="{BFEA41C1-C4C0-4399-BB12-6B31725624D0}" type="presParOf" srcId="{BCCF42DB-27B7-4272-A6D1-0EAAF15B4C3F}" destId="{DCF26772-CC99-4626-BC4B-91706A31BCEB}" srcOrd="1" destOrd="0" presId="urn:microsoft.com/office/officeart/2018/5/layout/IconCircleLabelList"/>
    <dgm:cxn modelId="{6D302983-85BC-4B6E-A086-791ADDC099C9}" type="presParOf" srcId="{BCCF42DB-27B7-4272-A6D1-0EAAF15B4C3F}" destId="{1D3A42B8-B484-4E3B-AC8B-CC4D52B69A60}" srcOrd="2" destOrd="0" presId="urn:microsoft.com/office/officeart/2018/5/layout/IconCircleLabelList"/>
    <dgm:cxn modelId="{FACD12CF-030E-43AD-AFD7-31947B325D02}" type="presParOf" srcId="{BCCF42DB-27B7-4272-A6D1-0EAAF15B4C3F}" destId="{6BAFCA86-D949-4D5B-8830-A09F6C4389C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E4CBA5-EC05-4DCF-9C31-E8BCFD7FB41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681B12A-FD4F-4636-AD9F-EDF45275A93C}">
      <dgm:prSet/>
      <dgm:spPr/>
      <dgm:t>
        <a:bodyPr/>
        <a:lstStyle/>
        <a:p>
          <a:r>
            <a:rPr lang="en-GB" dirty="0"/>
            <a:t>Substitute in US$ 1.1 trillion in FCF in 2036 and assume declining growth from 2031 to 2036 (perpetuity growth = 3%)</a:t>
          </a:r>
          <a:endParaRPr lang="en-US" dirty="0"/>
        </a:p>
      </dgm:t>
    </dgm:pt>
    <dgm:pt modelId="{33C5D3B6-4036-4551-A547-4DA9E47F19B2}" type="parTrans" cxnId="{220805D6-9DEF-4DE5-84CC-1DFA7E2F1CA5}">
      <dgm:prSet/>
      <dgm:spPr/>
      <dgm:t>
        <a:bodyPr/>
        <a:lstStyle/>
        <a:p>
          <a:endParaRPr lang="en-US"/>
        </a:p>
      </dgm:t>
    </dgm:pt>
    <dgm:pt modelId="{786E2A8D-57B5-4EB6-99BC-FED2C892FC70}" type="sibTrans" cxnId="{220805D6-9DEF-4DE5-84CC-1DFA7E2F1CA5}">
      <dgm:prSet/>
      <dgm:spPr/>
      <dgm:t>
        <a:bodyPr/>
        <a:lstStyle/>
        <a:p>
          <a:endParaRPr lang="en-US"/>
        </a:p>
      </dgm:t>
    </dgm:pt>
    <dgm:pt modelId="{9D02156C-33FC-4343-9083-0FA204345B93}">
      <dgm:prSet/>
      <dgm:spPr/>
      <dgm:t>
        <a:bodyPr/>
        <a:lstStyle/>
        <a:p>
          <a:r>
            <a:rPr lang="en-GB"/>
            <a:t>Assume net income x 0.9 = FCF</a:t>
          </a:r>
          <a:endParaRPr lang="en-US"/>
        </a:p>
      </dgm:t>
    </dgm:pt>
    <dgm:pt modelId="{3D8E889B-AE5A-4FB9-9AC6-7A3F310BB97E}" type="parTrans" cxnId="{487282FA-9772-48B5-A71C-18246B63E69F}">
      <dgm:prSet/>
      <dgm:spPr/>
      <dgm:t>
        <a:bodyPr/>
        <a:lstStyle/>
        <a:p>
          <a:endParaRPr lang="en-US"/>
        </a:p>
      </dgm:t>
    </dgm:pt>
    <dgm:pt modelId="{E10FC89C-D59B-4CB9-8DA7-5E92EF6B0E07}" type="sibTrans" cxnId="{487282FA-9772-48B5-A71C-18246B63E69F}">
      <dgm:prSet/>
      <dgm:spPr/>
      <dgm:t>
        <a:bodyPr/>
        <a:lstStyle/>
        <a:p>
          <a:endParaRPr lang="en-US"/>
        </a:p>
      </dgm:t>
    </dgm:pt>
    <dgm:pt modelId="{D62D0474-081E-49C7-9211-D588D94D8EBE}">
      <dgm:prSet/>
      <dgm:spPr/>
      <dgm:t>
        <a:bodyPr/>
        <a:lstStyle/>
        <a:p>
          <a:r>
            <a:rPr lang="en-GB" dirty="0"/>
            <a:t>In January 2026 net income margin was 55.6% and gross margin was 71%</a:t>
          </a:r>
          <a:endParaRPr lang="en-US" dirty="0"/>
        </a:p>
      </dgm:t>
    </dgm:pt>
    <dgm:pt modelId="{9B819BB5-BE1C-44FD-9252-47A10A84C98A}" type="parTrans" cxnId="{E702FF77-BCDE-4078-AAD2-6182DD67BF8A}">
      <dgm:prSet/>
      <dgm:spPr/>
      <dgm:t>
        <a:bodyPr/>
        <a:lstStyle/>
        <a:p>
          <a:endParaRPr lang="en-US"/>
        </a:p>
      </dgm:t>
    </dgm:pt>
    <dgm:pt modelId="{00106D72-4ECC-4D87-BF3F-EF8E0B2092D2}" type="sibTrans" cxnId="{E702FF77-BCDE-4078-AAD2-6182DD67BF8A}">
      <dgm:prSet/>
      <dgm:spPr/>
      <dgm:t>
        <a:bodyPr/>
        <a:lstStyle/>
        <a:p>
          <a:endParaRPr lang="en-US"/>
        </a:p>
      </dgm:t>
    </dgm:pt>
    <dgm:pt modelId="{99BA17F6-203F-492E-BBE6-1AC91D8FFB58}">
      <dgm:prSet/>
      <dgm:spPr/>
      <dgm:t>
        <a:bodyPr/>
        <a:lstStyle/>
        <a:p>
          <a:r>
            <a:rPr lang="en-GB" dirty="0"/>
            <a:t>In 2015 (more normal) net income margin was 13.5% and gross margin was 55.5% </a:t>
          </a:r>
          <a:endParaRPr lang="en-US" dirty="0"/>
        </a:p>
      </dgm:t>
    </dgm:pt>
    <dgm:pt modelId="{F54DD18B-6284-4B68-B360-242F9BE218AA}" type="parTrans" cxnId="{4C2E597A-B7D2-472D-B6C9-41ACA2C2E094}">
      <dgm:prSet/>
      <dgm:spPr/>
      <dgm:t>
        <a:bodyPr/>
        <a:lstStyle/>
        <a:p>
          <a:endParaRPr lang="en-US"/>
        </a:p>
      </dgm:t>
    </dgm:pt>
    <dgm:pt modelId="{966CA028-3F3B-44AE-8850-B3346FD49377}" type="sibTrans" cxnId="{4C2E597A-B7D2-472D-B6C9-41ACA2C2E094}">
      <dgm:prSet/>
      <dgm:spPr/>
      <dgm:t>
        <a:bodyPr/>
        <a:lstStyle/>
        <a:p>
          <a:endParaRPr lang="en-US"/>
        </a:p>
      </dgm:t>
    </dgm:pt>
    <dgm:pt modelId="{A4A1707F-85A6-4376-A9AF-28C26F7BEBAC}" type="pres">
      <dgm:prSet presAssocID="{02E4CBA5-EC05-4DCF-9C31-E8BCFD7FB416}" presName="root" presStyleCnt="0">
        <dgm:presLayoutVars>
          <dgm:dir/>
          <dgm:resizeHandles val="exact"/>
        </dgm:presLayoutVars>
      </dgm:prSet>
      <dgm:spPr/>
    </dgm:pt>
    <dgm:pt modelId="{7BB00C53-955D-494B-9CB1-F3E588FB610F}" type="pres">
      <dgm:prSet presAssocID="{9681B12A-FD4F-4636-AD9F-EDF45275A93C}" presName="compNode" presStyleCnt="0"/>
      <dgm:spPr/>
    </dgm:pt>
    <dgm:pt modelId="{AB19FA39-CB03-4294-8F71-8DB7BAC32E39}" type="pres">
      <dgm:prSet presAssocID="{9681B12A-FD4F-4636-AD9F-EDF45275A93C}" presName="bgRect" presStyleLbl="bgShp" presStyleIdx="0" presStyleCnt="4"/>
      <dgm:spPr/>
    </dgm:pt>
    <dgm:pt modelId="{29722164-7678-42D6-B027-3F35B46EF9DD}" type="pres">
      <dgm:prSet presAssocID="{9681B12A-FD4F-4636-AD9F-EDF45275A93C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AED953F1-4150-443F-92E5-78160E15320A}" type="pres">
      <dgm:prSet presAssocID="{9681B12A-FD4F-4636-AD9F-EDF45275A93C}" presName="spaceRect" presStyleCnt="0"/>
      <dgm:spPr/>
    </dgm:pt>
    <dgm:pt modelId="{98AF3C6C-49C9-4A61-AF79-7090EAA708B4}" type="pres">
      <dgm:prSet presAssocID="{9681B12A-FD4F-4636-AD9F-EDF45275A93C}" presName="parTx" presStyleLbl="revTx" presStyleIdx="0" presStyleCnt="4">
        <dgm:presLayoutVars>
          <dgm:chMax val="0"/>
          <dgm:chPref val="0"/>
        </dgm:presLayoutVars>
      </dgm:prSet>
      <dgm:spPr/>
    </dgm:pt>
    <dgm:pt modelId="{AA20587F-E119-418A-941F-80B6A59E830A}" type="pres">
      <dgm:prSet presAssocID="{786E2A8D-57B5-4EB6-99BC-FED2C892FC70}" presName="sibTrans" presStyleCnt="0"/>
      <dgm:spPr/>
    </dgm:pt>
    <dgm:pt modelId="{04EBDE57-96B1-437E-A0B6-8F0AA7A0EB1E}" type="pres">
      <dgm:prSet presAssocID="{9D02156C-33FC-4343-9083-0FA204345B93}" presName="compNode" presStyleCnt="0"/>
      <dgm:spPr/>
    </dgm:pt>
    <dgm:pt modelId="{2E7DA7E3-9CD4-4912-B4E2-8AAC69D74BC0}" type="pres">
      <dgm:prSet presAssocID="{9D02156C-33FC-4343-9083-0FA204345B93}" presName="bgRect" presStyleLbl="bgShp" presStyleIdx="1" presStyleCnt="4"/>
      <dgm:spPr/>
    </dgm:pt>
    <dgm:pt modelId="{57D7F7C1-01B8-46AC-9A86-501465CBC024}" type="pres">
      <dgm:prSet presAssocID="{9D02156C-33FC-4343-9083-0FA204345B9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699B39E-90B8-44CC-BCB5-E81021EED826}" type="pres">
      <dgm:prSet presAssocID="{9D02156C-33FC-4343-9083-0FA204345B93}" presName="spaceRect" presStyleCnt="0"/>
      <dgm:spPr/>
    </dgm:pt>
    <dgm:pt modelId="{84C23E4E-A33D-4F91-A6D5-D61365075DB9}" type="pres">
      <dgm:prSet presAssocID="{9D02156C-33FC-4343-9083-0FA204345B93}" presName="parTx" presStyleLbl="revTx" presStyleIdx="1" presStyleCnt="4">
        <dgm:presLayoutVars>
          <dgm:chMax val="0"/>
          <dgm:chPref val="0"/>
        </dgm:presLayoutVars>
      </dgm:prSet>
      <dgm:spPr/>
    </dgm:pt>
    <dgm:pt modelId="{64817074-BD7E-4C70-B676-D0CA1F221C28}" type="pres">
      <dgm:prSet presAssocID="{E10FC89C-D59B-4CB9-8DA7-5E92EF6B0E07}" presName="sibTrans" presStyleCnt="0"/>
      <dgm:spPr/>
    </dgm:pt>
    <dgm:pt modelId="{F47A4503-C43D-44EB-BACB-F529E960DBCB}" type="pres">
      <dgm:prSet presAssocID="{D62D0474-081E-49C7-9211-D588D94D8EBE}" presName="compNode" presStyleCnt="0"/>
      <dgm:spPr/>
    </dgm:pt>
    <dgm:pt modelId="{8AAA8E87-70C8-42C6-B37C-F216B7E0FD9D}" type="pres">
      <dgm:prSet presAssocID="{D62D0474-081E-49C7-9211-D588D94D8EBE}" presName="bgRect" presStyleLbl="bgShp" presStyleIdx="2" presStyleCnt="4"/>
      <dgm:spPr/>
    </dgm:pt>
    <dgm:pt modelId="{21FB4273-8717-4021-B016-34139E0C76FF}" type="pres">
      <dgm:prSet presAssocID="{D62D0474-081E-49C7-9211-D588D94D8EB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45C2EC7F-8E9C-435E-ADE0-B0A2B8E5CD96}" type="pres">
      <dgm:prSet presAssocID="{D62D0474-081E-49C7-9211-D588D94D8EBE}" presName="spaceRect" presStyleCnt="0"/>
      <dgm:spPr/>
    </dgm:pt>
    <dgm:pt modelId="{6B54E1A2-F3D4-425E-9EBF-5EC85A49AD97}" type="pres">
      <dgm:prSet presAssocID="{D62D0474-081E-49C7-9211-D588D94D8EBE}" presName="parTx" presStyleLbl="revTx" presStyleIdx="2" presStyleCnt="4">
        <dgm:presLayoutVars>
          <dgm:chMax val="0"/>
          <dgm:chPref val="0"/>
        </dgm:presLayoutVars>
      </dgm:prSet>
      <dgm:spPr/>
    </dgm:pt>
    <dgm:pt modelId="{982DAAC3-E5A0-4344-9D71-BFE86A9C76D1}" type="pres">
      <dgm:prSet presAssocID="{00106D72-4ECC-4D87-BF3F-EF8E0B2092D2}" presName="sibTrans" presStyleCnt="0"/>
      <dgm:spPr/>
    </dgm:pt>
    <dgm:pt modelId="{E1A6783A-258F-47C8-9D8E-D5094E92F513}" type="pres">
      <dgm:prSet presAssocID="{99BA17F6-203F-492E-BBE6-1AC91D8FFB58}" presName="compNode" presStyleCnt="0"/>
      <dgm:spPr/>
    </dgm:pt>
    <dgm:pt modelId="{C1BF2A57-9E66-46B3-B08C-A818C5E38FE9}" type="pres">
      <dgm:prSet presAssocID="{99BA17F6-203F-492E-BBE6-1AC91D8FFB58}" presName="bgRect" presStyleLbl="bgShp" presStyleIdx="3" presStyleCnt="4"/>
      <dgm:spPr/>
    </dgm:pt>
    <dgm:pt modelId="{D309089C-F250-4A91-A458-CE3487F2944C}" type="pres">
      <dgm:prSet presAssocID="{99BA17F6-203F-492E-BBE6-1AC91D8FFB5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57752E66-9C59-4AEE-8879-98A18EA12EE1}" type="pres">
      <dgm:prSet presAssocID="{99BA17F6-203F-492E-BBE6-1AC91D8FFB58}" presName="spaceRect" presStyleCnt="0"/>
      <dgm:spPr/>
    </dgm:pt>
    <dgm:pt modelId="{7CDECD08-32D9-455A-8D21-8AD0E2E8A641}" type="pres">
      <dgm:prSet presAssocID="{99BA17F6-203F-492E-BBE6-1AC91D8FFB5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702FF77-BCDE-4078-AAD2-6182DD67BF8A}" srcId="{02E4CBA5-EC05-4DCF-9C31-E8BCFD7FB416}" destId="{D62D0474-081E-49C7-9211-D588D94D8EBE}" srcOrd="2" destOrd="0" parTransId="{9B819BB5-BE1C-44FD-9252-47A10A84C98A}" sibTransId="{00106D72-4ECC-4D87-BF3F-EF8E0B2092D2}"/>
    <dgm:cxn modelId="{4C2E597A-B7D2-472D-B6C9-41ACA2C2E094}" srcId="{02E4CBA5-EC05-4DCF-9C31-E8BCFD7FB416}" destId="{99BA17F6-203F-492E-BBE6-1AC91D8FFB58}" srcOrd="3" destOrd="0" parTransId="{F54DD18B-6284-4B68-B360-242F9BE218AA}" sibTransId="{966CA028-3F3B-44AE-8850-B3346FD49377}"/>
    <dgm:cxn modelId="{76262991-5383-40A3-B2A0-20A60FAE85A9}" type="presOf" srcId="{9681B12A-FD4F-4636-AD9F-EDF45275A93C}" destId="{98AF3C6C-49C9-4A61-AF79-7090EAA708B4}" srcOrd="0" destOrd="0" presId="urn:microsoft.com/office/officeart/2018/2/layout/IconVerticalSolidList"/>
    <dgm:cxn modelId="{9C7FB8C7-11BA-429D-A79A-12BA1248484D}" type="presOf" srcId="{99BA17F6-203F-492E-BBE6-1AC91D8FFB58}" destId="{7CDECD08-32D9-455A-8D21-8AD0E2E8A641}" srcOrd="0" destOrd="0" presId="urn:microsoft.com/office/officeart/2018/2/layout/IconVerticalSolidList"/>
    <dgm:cxn modelId="{A2E656CF-1580-4D7B-8A4A-C2416FC9C4C0}" type="presOf" srcId="{9D02156C-33FC-4343-9083-0FA204345B93}" destId="{84C23E4E-A33D-4F91-A6D5-D61365075DB9}" srcOrd="0" destOrd="0" presId="urn:microsoft.com/office/officeart/2018/2/layout/IconVerticalSolidList"/>
    <dgm:cxn modelId="{220805D6-9DEF-4DE5-84CC-1DFA7E2F1CA5}" srcId="{02E4CBA5-EC05-4DCF-9C31-E8BCFD7FB416}" destId="{9681B12A-FD4F-4636-AD9F-EDF45275A93C}" srcOrd="0" destOrd="0" parTransId="{33C5D3B6-4036-4551-A547-4DA9E47F19B2}" sibTransId="{786E2A8D-57B5-4EB6-99BC-FED2C892FC70}"/>
    <dgm:cxn modelId="{4234E8DE-7604-4FEF-94BC-686FF6AD3CF7}" type="presOf" srcId="{D62D0474-081E-49C7-9211-D588D94D8EBE}" destId="{6B54E1A2-F3D4-425E-9EBF-5EC85A49AD97}" srcOrd="0" destOrd="0" presId="urn:microsoft.com/office/officeart/2018/2/layout/IconVerticalSolidList"/>
    <dgm:cxn modelId="{A429EFE6-E468-41E4-A131-48F8E944A5BB}" type="presOf" srcId="{02E4CBA5-EC05-4DCF-9C31-E8BCFD7FB416}" destId="{A4A1707F-85A6-4376-A9AF-28C26F7BEBAC}" srcOrd="0" destOrd="0" presId="urn:microsoft.com/office/officeart/2018/2/layout/IconVerticalSolidList"/>
    <dgm:cxn modelId="{487282FA-9772-48B5-A71C-18246B63E69F}" srcId="{02E4CBA5-EC05-4DCF-9C31-E8BCFD7FB416}" destId="{9D02156C-33FC-4343-9083-0FA204345B93}" srcOrd="1" destOrd="0" parTransId="{3D8E889B-AE5A-4FB9-9AC6-7A3F310BB97E}" sibTransId="{E10FC89C-D59B-4CB9-8DA7-5E92EF6B0E07}"/>
    <dgm:cxn modelId="{8CE3059B-77E4-4CEC-9817-371C61F98800}" type="presParOf" srcId="{A4A1707F-85A6-4376-A9AF-28C26F7BEBAC}" destId="{7BB00C53-955D-494B-9CB1-F3E588FB610F}" srcOrd="0" destOrd="0" presId="urn:microsoft.com/office/officeart/2018/2/layout/IconVerticalSolidList"/>
    <dgm:cxn modelId="{24DFF5AA-6AD0-42B8-927F-C6A12BFA5860}" type="presParOf" srcId="{7BB00C53-955D-494B-9CB1-F3E588FB610F}" destId="{AB19FA39-CB03-4294-8F71-8DB7BAC32E39}" srcOrd="0" destOrd="0" presId="urn:microsoft.com/office/officeart/2018/2/layout/IconVerticalSolidList"/>
    <dgm:cxn modelId="{45DAB7E8-741D-40E6-A60A-FAA01F710BC7}" type="presParOf" srcId="{7BB00C53-955D-494B-9CB1-F3E588FB610F}" destId="{29722164-7678-42D6-B027-3F35B46EF9DD}" srcOrd="1" destOrd="0" presId="urn:microsoft.com/office/officeart/2018/2/layout/IconVerticalSolidList"/>
    <dgm:cxn modelId="{C18C3F52-F14A-43F9-8250-ED8142E501B3}" type="presParOf" srcId="{7BB00C53-955D-494B-9CB1-F3E588FB610F}" destId="{AED953F1-4150-443F-92E5-78160E15320A}" srcOrd="2" destOrd="0" presId="urn:microsoft.com/office/officeart/2018/2/layout/IconVerticalSolidList"/>
    <dgm:cxn modelId="{112298EE-C5CC-4C5D-B4AC-3B1FD3D16993}" type="presParOf" srcId="{7BB00C53-955D-494B-9CB1-F3E588FB610F}" destId="{98AF3C6C-49C9-4A61-AF79-7090EAA708B4}" srcOrd="3" destOrd="0" presId="urn:microsoft.com/office/officeart/2018/2/layout/IconVerticalSolidList"/>
    <dgm:cxn modelId="{B342FE20-A144-43CE-AB9D-0C59261AF989}" type="presParOf" srcId="{A4A1707F-85A6-4376-A9AF-28C26F7BEBAC}" destId="{AA20587F-E119-418A-941F-80B6A59E830A}" srcOrd="1" destOrd="0" presId="urn:microsoft.com/office/officeart/2018/2/layout/IconVerticalSolidList"/>
    <dgm:cxn modelId="{DC78B4E9-71AF-4505-A5F9-58859FD79DC3}" type="presParOf" srcId="{A4A1707F-85A6-4376-A9AF-28C26F7BEBAC}" destId="{04EBDE57-96B1-437E-A0B6-8F0AA7A0EB1E}" srcOrd="2" destOrd="0" presId="urn:microsoft.com/office/officeart/2018/2/layout/IconVerticalSolidList"/>
    <dgm:cxn modelId="{E6A0C6B1-E4E7-44FA-B7AD-DCF4B273F4CE}" type="presParOf" srcId="{04EBDE57-96B1-437E-A0B6-8F0AA7A0EB1E}" destId="{2E7DA7E3-9CD4-4912-B4E2-8AAC69D74BC0}" srcOrd="0" destOrd="0" presId="urn:microsoft.com/office/officeart/2018/2/layout/IconVerticalSolidList"/>
    <dgm:cxn modelId="{05694A94-8F05-41AF-9E54-92A7650F1625}" type="presParOf" srcId="{04EBDE57-96B1-437E-A0B6-8F0AA7A0EB1E}" destId="{57D7F7C1-01B8-46AC-9A86-501465CBC024}" srcOrd="1" destOrd="0" presId="urn:microsoft.com/office/officeart/2018/2/layout/IconVerticalSolidList"/>
    <dgm:cxn modelId="{733A3E1B-B64C-4415-A1F4-2B9EE5B215D4}" type="presParOf" srcId="{04EBDE57-96B1-437E-A0B6-8F0AA7A0EB1E}" destId="{C699B39E-90B8-44CC-BCB5-E81021EED826}" srcOrd="2" destOrd="0" presId="urn:microsoft.com/office/officeart/2018/2/layout/IconVerticalSolidList"/>
    <dgm:cxn modelId="{5CA9FDD5-B1E4-4AE8-AA2A-FC2C229FC65E}" type="presParOf" srcId="{04EBDE57-96B1-437E-A0B6-8F0AA7A0EB1E}" destId="{84C23E4E-A33D-4F91-A6D5-D61365075DB9}" srcOrd="3" destOrd="0" presId="urn:microsoft.com/office/officeart/2018/2/layout/IconVerticalSolidList"/>
    <dgm:cxn modelId="{40F6C958-1E15-4045-BEA0-9524F88859D7}" type="presParOf" srcId="{A4A1707F-85A6-4376-A9AF-28C26F7BEBAC}" destId="{64817074-BD7E-4C70-B676-D0CA1F221C28}" srcOrd="3" destOrd="0" presId="urn:microsoft.com/office/officeart/2018/2/layout/IconVerticalSolidList"/>
    <dgm:cxn modelId="{BB022CB3-59E9-4942-8A97-C66EA302B059}" type="presParOf" srcId="{A4A1707F-85A6-4376-A9AF-28C26F7BEBAC}" destId="{F47A4503-C43D-44EB-BACB-F529E960DBCB}" srcOrd="4" destOrd="0" presId="urn:microsoft.com/office/officeart/2018/2/layout/IconVerticalSolidList"/>
    <dgm:cxn modelId="{007E1689-3FE2-47CA-B0CD-5F79B9AAF871}" type="presParOf" srcId="{F47A4503-C43D-44EB-BACB-F529E960DBCB}" destId="{8AAA8E87-70C8-42C6-B37C-F216B7E0FD9D}" srcOrd="0" destOrd="0" presId="urn:microsoft.com/office/officeart/2018/2/layout/IconVerticalSolidList"/>
    <dgm:cxn modelId="{7DECAF67-540A-46C9-8A92-44C2B585F75E}" type="presParOf" srcId="{F47A4503-C43D-44EB-BACB-F529E960DBCB}" destId="{21FB4273-8717-4021-B016-34139E0C76FF}" srcOrd="1" destOrd="0" presId="urn:microsoft.com/office/officeart/2018/2/layout/IconVerticalSolidList"/>
    <dgm:cxn modelId="{2A779986-366F-4486-8ACB-B094F2B21A5F}" type="presParOf" srcId="{F47A4503-C43D-44EB-BACB-F529E960DBCB}" destId="{45C2EC7F-8E9C-435E-ADE0-B0A2B8E5CD96}" srcOrd="2" destOrd="0" presId="urn:microsoft.com/office/officeart/2018/2/layout/IconVerticalSolidList"/>
    <dgm:cxn modelId="{8F359461-C9DE-4D34-B72F-F92732A196C1}" type="presParOf" srcId="{F47A4503-C43D-44EB-BACB-F529E960DBCB}" destId="{6B54E1A2-F3D4-425E-9EBF-5EC85A49AD97}" srcOrd="3" destOrd="0" presId="urn:microsoft.com/office/officeart/2018/2/layout/IconVerticalSolidList"/>
    <dgm:cxn modelId="{D2FBF2AF-7A6D-42EE-AC29-F4178DB802AB}" type="presParOf" srcId="{A4A1707F-85A6-4376-A9AF-28C26F7BEBAC}" destId="{982DAAC3-E5A0-4344-9D71-BFE86A9C76D1}" srcOrd="5" destOrd="0" presId="urn:microsoft.com/office/officeart/2018/2/layout/IconVerticalSolidList"/>
    <dgm:cxn modelId="{0F3B716D-DD2B-4D03-996F-AF569E456457}" type="presParOf" srcId="{A4A1707F-85A6-4376-A9AF-28C26F7BEBAC}" destId="{E1A6783A-258F-47C8-9D8E-D5094E92F513}" srcOrd="6" destOrd="0" presId="urn:microsoft.com/office/officeart/2018/2/layout/IconVerticalSolidList"/>
    <dgm:cxn modelId="{C7ED96A3-DB1B-4CF4-8C08-B5B06F65FC69}" type="presParOf" srcId="{E1A6783A-258F-47C8-9D8E-D5094E92F513}" destId="{C1BF2A57-9E66-46B3-B08C-A818C5E38FE9}" srcOrd="0" destOrd="0" presId="urn:microsoft.com/office/officeart/2018/2/layout/IconVerticalSolidList"/>
    <dgm:cxn modelId="{D7226A53-1228-4A87-90E7-640252A989F3}" type="presParOf" srcId="{E1A6783A-258F-47C8-9D8E-D5094E92F513}" destId="{D309089C-F250-4A91-A458-CE3487F2944C}" srcOrd="1" destOrd="0" presId="urn:microsoft.com/office/officeart/2018/2/layout/IconVerticalSolidList"/>
    <dgm:cxn modelId="{FA14E752-06BD-459F-975B-79BAED270F46}" type="presParOf" srcId="{E1A6783A-258F-47C8-9D8E-D5094E92F513}" destId="{57752E66-9C59-4AEE-8879-98A18EA12EE1}" srcOrd="2" destOrd="0" presId="urn:microsoft.com/office/officeart/2018/2/layout/IconVerticalSolidList"/>
    <dgm:cxn modelId="{9E0CD280-244A-41C9-8492-3AAF7732829A}" type="presParOf" srcId="{E1A6783A-258F-47C8-9D8E-D5094E92F513}" destId="{7CDECD08-32D9-455A-8D21-8AD0E2E8A6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351062-DEAD-4F30-916D-15DBFA6BFDB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A241C3A-8E69-4C28-987D-ADEE1092B74E}">
      <dgm:prSet/>
      <dgm:spPr/>
      <dgm:t>
        <a:bodyPr/>
        <a:lstStyle/>
        <a:p>
          <a:r>
            <a:rPr lang="en-GB" dirty="0"/>
            <a:t>Taking mid-point of $4.6 trillion (1.8 low, 7.3 high)</a:t>
          </a:r>
          <a:endParaRPr lang="en-US" dirty="0"/>
        </a:p>
      </dgm:t>
    </dgm:pt>
    <dgm:pt modelId="{2E1130A5-4CF9-4A69-8319-28A0B1585C5A}" type="parTrans" cxnId="{F506E970-A0C3-4420-91A2-AFD0F2E61347}">
      <dgm:prSet/>
      <dgm:spPr/>
      <dgm:t>
        <a:bodyPr/>
        <a:lstStyle/>
        <a:p>
          <a:endParaRPr lang="en-US"/>
        </a:p>
      </dgm:t>
    </dgm:pt>
    <dgm:pt modelId="{FA326A93-DF11-43C4-92F9-690E8486D34D}" type="sibTrans" cxnId="{F506E970-A0C3-4420-91A2-AFD0F2E61347}">
      <dgm:prSet/>
      <dgm:spPr/>
      <dgm:t>
        <a:bodyPr/>
        <a:lstStyle/>
        <a:p>
          <a:endParaRPr lang="en-US"/>
        </a:p>
      </dgm:t>
    </dgm:pt>
    <dgm:pt modelId="{70933C7B-F64F-4AF8-B363-6F5839B80752}">
      <dgm:prSet/>
      <dgm:spPr/>
      <dgm:t>
        <a:bodyPr/>
        <a:lstStyle/>
        <a:p>
          <a:r>
            <a:rPr lang="en-GB"/>
            <a:t>Assume that spending on NVIDIA’s chipsets and services = infrastructure spending on AI</a:t>
          </a:r>
          <a:endParaRPr lang="en-US"/>
        </a:p>
      </dgm:t>
    </dgm:pt>
    <dgm:pt modelId="{C4642ABA-DDFF-4772-A14B-3A35C9C4E443}" type="parTrans" cxnId="{7E21804B-A5DF-4A02-A5C3-C4C5027AD09E}">
      <dgm:prSet/>
      <dgm:spPr/>
      <dgm:t>
        <a:bodyPr/>
        <a:lstStyle/>
        <a:p>
          <a:endParaRPr lang="en-US"/>
        </a:p>
      </dgm:t>
    </dgm:pt>
    <dgm:pt modelId="{16528999-9289-46B0-945B-524F2CF1B770}" type="sibTrans" cxnId="{7E21804B-A5DF-4A02-A5C3-C4C5027AD09E}">
      <dgm:prSet/>
      <dgm:spPr/>
      <dgm:t>
        <a:bodyPr/>
        <a:lstStyle/>
        <a:p>
          <a:endParaRPr lang="en-US"/>
        </a:p>
      </dgm:t>
    </dgm:pt>
    <dgm:pt modelId="{9BEE3929-8714-4BF2-87A7-8BDF42CE5265}">
      <dgm:prSet/>
      <dgm:spPr/>
      <dgm:t>
        <a:bodyPr/>
        <a:lstStyle/>
        <a:p>
          <a:r>
            <a:rPr lang="en-GB"/>
            <a:t>Infrastructure spending is 1/3 of total AI expenditures and NVIDIA gets 50% of total spending</a:t>
          </a:r>
          <a:endParaRPr lang="en-US"/>
        </a:p>
      </dgm:t>
    </dgm:pt>
    <dgm:pt modelId="{2F5A16AE-246C-4974-8F48-12F654EE727D}" type="parTrans" cxnId="{FB6A1E2F-FE4E-46FA-A7F1-E99ADE81D00D}">
      <dgm:prSet/>
      <dgm:spPr/>
      <dgm:t>
        <a:bodyPr/>
        <a:lstStyle/>
        <a:p>
          <a:endParaRPr lang="en-US"/>
        </a:p>
      </dgm:t>
    </dgm:pt>
    <dgm:pt modelId="{A50129B8-A4EC-464F-B840-63A3F5162788}" type="sibTrans" cxnId="{FB6A1E2F-FE4E-46FA-A7F1-E99ADE81D00D}">
      <dgm:prSet/>
      <dgm:spPr/>
      <dgm:t>
        <a:bodyPr/>
        <a:lstStyle/>
        <a:p>
          <a:endParaRPr lang="en-US"/>
        </a:p>
      </dgm:t>
    </dgm:pt>
    <dgm:pt modelId="{C90D4301-E29D-46A1-9F62-ED77F51F9391}">
      <dgm:prSet/>
      <dgm:spPr/>
      <dgm:t>
        <a:bodyPr/>
        <a:lstStyle/>
        <a:p>
          <a:r>
            <a:rPr lang="en-GB" dirty="0"/>
            <a:t>Implies total AI sales is $27.6 trillion and that Value Added is around $14 trillion</a:t>
          </a:r>
          <a:endParaRPr lang="en-US" dirty="0"/>
        </a:p>
      </dgm:t>
    </dgm:pt>
    <dgm:pt modelId="{3A916375-FA53-4704-8AED-F8D2BA413615}" type="parTrans" cxnId="{28B46C07-97D9-4F23-804F-358450641722}">
      <dgm:prSet/>
      <dgm:spPr/>
      <dgm:t>
        <a:bodyPr/>
        <a:lstStyle/>
        <a:p>
          <a:endParaRPr lang="en-US"/>
        </a:p>
      </dgm:t>
    </dgm:pt>
    <dgm:pt modelId="{71794932-C319-4872-9580-9B50DDC1F12D}" type="sibTrans" cxnId="{28B46C07-97D9-4F23-804F-358450641722}">
      <dgm:prSet/>
      <dgm:spPr/>
      <dgm:t>
        <a:bodyPr/>
        <a:lstStyle/>
        <a:p>
          <a:endParaRPr lang="en-US"/>
        </a:p>
      </dgm:t>
    </dgm:pt>
    <dgm:pt modelId="{8183DB5D-22B5-4AFF-A202-D21182CFB9F2}">
      <dgm:prSet/>
      <dgm:spPr/>
      <dgm:t>
        <a:bodyPr/>
        <a:lstStyle/>
        <a:p>
          <a:r>
            <a:rPr lang="en-GB" dirty="0"/>
            <a:t>Compare to total global GDP of $126 trillion, growing at nominal 3% means that in 2036 is US$169 trillion (AI is 8.3% of GDP)</a:t>
          </a:r>
        </a:p>
      </dgm:t>
    </dgm:pt>
    <dgm:pt modelId="{DF710ABB-43A1-4960-AD13-E7094EF48AE5}" type="parTrans" cxnId="{69809D6A-0A3C-4D50-AEA9-7A98D0078B20}">
      <dgm:prSet/>
      <dgm:spPr/>
      <dgm:t>
        <a:bodyPr/>
        <a:lstStyle/>
        <a:p>
          <a:endParaRPr lang="en-US"/>
        </a:p>
      </dgm:t>
    </dgm:pt>
    <dgm:pt modelId="{271EB274-C92E-4236-AD2B-6F8A6EB956BB}" type="sibTrans" cxnId="{69809D6A-0A3C-4D50-AEA9-7A98D0078B20}">
      <dgm:prSet/>
      <dgm:spPr/>
      <dgm:t>
        <a:bodyPr/>
        <a:lstStyle/>
        <a:p>
          <a:endParaRPr lang="en-US"/>
        </a:p>
      </dgm:t>
    </dgm:pt>
    <dgm:pt modelId="{501A767F-2CEE-499F-9263-B5EB69A2A6A9}" type="pres">
      <dgm:prSet presAssocID="{10351062-DEAD-4F30-916D-15DBFA6BFDBE}" presName="root" presStyleCnt="0">
        <dgm:presLayoutVars>
          <dgm:dir/>
          <dgm:resizeHandles val="exact"/>
        </dgm:presLayoutVars>
      </dgm:prSet>
      <dgm:spPr/>
    </dgm:pt>
    <dgm:pt modelId="{E47C4FA1-DB17-407A-B505-752832EC1B82}" type="pres">
      <dgm:prSet presAssocID="{2A241C3A-8E69-4C28-987D-ADEE1092B74E}" presName="compNode" presStyleCnt="0"/>
      <dgm:spPr/>
    </dgm:pt>
    <dgm:pt modelId="{D2A1C3B1-CB2F-4133-B272-694E5AD40955}" type="pres">
      <dgm:prSet presAssocID="{2A241C3A-8E69-4C28-987D-ADEE1092B74E}" presName="bgRect" presStyleLbl="bgShp" presStyleIdx="0" presStyleCnt="5"/>
      <dgm:spPr/>
    </dgm:pt>
    <dgm:pt modelId="{C3D7AB66-F356-4D60-AC0E-0379EC20168A}" type="pres">
      <dgm:prSet presAssocID="{2A241C3A-8E69-4C28-987D-ADEE1092B74E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928DEFA8-9C6A-4040-8E4F-02DEA750CCCA}" type="pres">
      <dgm:prSet presAssocID="{2A241C3A-8E69-4C28-987D-ADEE1092B74E}" presName="spaceRect" presStyleCnt="0"/>
      <dgm:spPr/>
    </dgm:pt>
    <dgm:pt modelId="{CF4E9A21-CDB9-4F62-B189-4233168D2841}" type="pres">
      <dgm:prSet presAssocID="{2A241C3A-8E69-4C28-987D-ADEE1092B74E}" presName="parTx" presStyleLbl="revTx" presStyleIdx="0" presStyleCnt="5">
        <dgm:presLayoutVars>
          <dgm:chMax val="0"/>
          <dgm:chPref val="0"/>
        </dgm:presLayoutVars>
      </dgm:prSet>
      <dgm:spPr/>
    </dgm:pt>
    <dgm:pt modelId="{EB1A7E40-2A71-43DB-8C98-8DA05D5CE1F7}" type="pres">
      <dgm:prSet presAssocID="{FA326A93-DF11-43C4-92F9-690E8486D34D}" presName="sibTrans" presStyleCnt="0"/>
      <dgm:spPr/>
    </dgm:pt>
    <dgm:pt modelId="{F8617AA3-E7C3-4263-8BAB-47A236F110C9}" type="pres">
      <dgm:prSet presAssocID="{70933C7B-F64F-4AF8-B363-6F5839B80752}" presName="compNode" presStyleCnt="0"/>
      <dgm:spPr/>
    </dgm:pt>
    <dgm:pt modelId="{E14939CF-0112-4CD4-A231-32A5B6CC3667}" type="pres">
      <dgm:prSet presAssocID="{70933C7B-F64F-4AF8-B363-6F5839B80752}" presName="bgRect" presStyleLbl="bgShp" presStyleIdx="1" presStyleCnt="5"/>
      <dgm:spPr/>
    </dgm:pt>
    <dgm:pt modelId="{7663EFD3-788B-40C1-AAC0-E90E32C98B9F}" type="pres">
      <dgm:prSet presAssocID="{70933C7B-F64F-4AF8-B363-6F5839B80752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4CD53F4-7F89-456D-8909-55947D3421B1}" type="pres">
      <dgm:prSet presAssocID="{70933C7B-F64F-4AF8-B363-6F5839B80752}" presName="spaceRect" presStyleCnt="0"/>
      <dgm:spPr/>
    </dgm:pt>
    <dgm:pt modelId="{A156534C-95DC-401D-A52A-2622D4632E38}" type="pres">
      <dgm:prSet presAssocID="{70933C7B-F64F-4AF8-B363-6F5839B80752}" presName="parTx" presStyleLbl="revTx" presStyleIdx="1" presStyleCnt="5">
        <dgm:presLayoutVars>
          <dgm:chMax val="0"/>
          <dgm:chPref val="0"/>
        </dgm:presLayoutVars>
      </dgm:prSet>
      <dgm:spPr/>
    </dgm:pt>
    <dgm:pt modelId="{778B8F9A-1D4F-4268-AEB7-2E1E6975CA2E}" type="pres">
      <dgm:prSet presAssocID="{16528999-9289-46B0-945B-524F2CF1B770}" presName="sibTrans" presStyleCnt="0"/>
      <dgm:spPr/>
    </dgm:pt>
    <dgm:pt modelId="{5692FCD8-03DF-4931-B279-8972F4193965}" type="pres">
      <dgm:prSet presAssocID="{9BEE3929-8714-4BF2-87A7-8BDF42CE5265}" presName="compNode" presStyleCnt="0"/>
      <dgm:spPr/>
    </dgm:pt>
    <dgm:pt modelId="{2E34FC0C-1C0F-4F14-B314-B8683771EB44}" type="pres">
      <dgm:prSet presAssocID="{9BEE3929-8714-4BF2-87A7-8BDF42CE5265}" presName="bgRect" presStyleLbl="bgShp" presStyleIdx="2" presStyleCnt="5"/>
      <dgm:spPr/>
    </dgm:pt>
    <dgm:pt modelId="{BEE1F423-ECB2-4FD3-B837-7A2D45B0BBBF}" type="pres">
      <dgm:prSet presAssocID="{9BEE3929-8714-4BF2-87A7-8BDF42CE526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C4CC9748-9E70-41F3-9B76-5FB474BBCADC}" type="pres">
      <dgm:prSet presAssocID="{9BEE3929-8714-4BF2-87A7-8BDF42CE5265}" presName="spaceRect" presStyleCnt="0"/>
      <dgm:spPr/>
    </dgm:pt>
    <dgm:pt modelId="{1283DD2C-99B8-4F29-BDE2-220BB754CF77}" type="pres">
      <dgm:prSet presAssocID="{9BEE3929-8714-4BF2-87A7-8BDF42CE5265}" presName="parTx" presStyleLbl="revTx" presStyleIdx="2" presStyleCnt="5">
        <dgm:presLayoutVars>
          <dgm:chMax val="0"/>
          <dgm:chPref val="0"/>
        </dgm:presLayoutVars>
      </dgm:prSet>
      <dgm:spPr/>
    </dgm:pt>
    <dgm:pt modelId="{ED43840A-DE01-4FF3-A355-4556CD7F7BB9}" type="pres">
      <dgm:prSet presAssocID="{A50129B8-A4EC-464F-B840-63A3F5162788}" presName="sibTrans" presStyleCnt="0"/>
      <dgm:spPr/>
    </dgm:pt>
    <dgm:pt modelId="{F871A147-829C-4901-BF07-A785E633BF1B}" type="pres">
      <dgm:prSet presAssocID="{C90D4301-E29D-46A1-9F62-ED77F51F9391}" presName="compNode" presStyleCnt="0"/>
      <dgm:spPr/>
    </dgm:pt>
    <dgm:pt modelId="{F5F26435-E5F0-4EA0-B0F6-5976A51CAD8D}" type="pres">
      <dgm:prSet presAssocID="{C90D4301-E29D-46A1-9F62-ED77F51F9391}" presName="bgRect" presStyleLbl="bgShp" presStyleIdx="3" presStyleCnt="5"/>
      <dgm:spPr/>
    </dgm:pt>
    <dgm:pt modelId="{28BCEABA-588A-4C8A-999F-66E3DCC661EC}" type="pres">
      <dgm:prSet presAssocID="{C90D4301-E29D-46A1-9F62-ED77F51F939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A89E4CB8-C386-4FD4-8616-F1864CEDC504}" type="pres">
      <dgm:prSet presAssocID="{C90D4301-E29D-46A1-9F62-ED77F51F9391}" presName="spaceRect" presStyleCnt="0"/>
      <dgm:spPr/>
    </dgm:pt>
    <dgm:pt modelId="{84406D39-20C0-4144-9AEA-0A70D964BCD0}" type="pres">
      <dgm:prSet presAssocID="{C90D4301-E29D-46A1-9F62-ED77F51F9391}" presName="parTx" presStyleLbl="revTx" presStyleIdx="3" presStyleCnt="5">
        <dgm:presLayoutVars>
          <dgm:chMax val="0"/>
          <dgm:chPref val="0"/>
        </dgm:presLayoutVars>
      </dgm:prSet>
      <dgm:spPr/>
    </dgm:pt>
    <dgm:pt modelId="{73C71461-54C4-4F6A-8184-6D70091CE6CC}" type="pres">
      <dgm:prSet presAssocID="{71794932-C319-4872-9580-9B50DDC1F12D}" presName="sibTrans" presStyleCnt="0"/>
      <dgm:spPr/>
    </dgm:pt>
    <dgm:pt modelId="{069CC870-F298-4389-8055-0ED8E4642DF0}" type="pres">
      <dgm:prSet presAssocID="{8183DB5D-22B5-4AFF-A202-D21182CFB9F2}" presName="compNode" presStyleCnt="0"/>
      <dgm:spPr/>
    </dgm:pt>
    <dgm:pt modelId="{213A00B8-2A24-4744-80CC-C1CDAAC9DE52}" type="pres">
      <dgm:prSet presAssocID="{8183DB5D-22B5-4AFF-A202-D21182CFB9F2}" presName="bgRect" presStyleLbl="bgShp" presStyleIdx="4" presStyleCnt="5"/>
      <dgm:spPr/>
    </dgm:pt>
    <dgm:pt modelId="{1840ADD6-EA5F-42B0-BED8-946D8100C321}" type="pres">
      <dgm:prSet presAssocID="{8183DB5D-22B5-4AFF-A202-D21182CFB9F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A8C1BE6E-C74F-49E7-B412-891F5AFC5EC9}" type="pres">
      <dgm:prSet presAssocID="{8183DB5D-22B5-4AFF-A202-D21182CFB9F2}" presName="spaceRect" presStyleCnt="0"/>
      <dgm:spPr/>
    </dgm:pt>
    <dgm:pt modelId="{1F4FDD98-2C15-49F8-9638-D0E4E17895BE}" type="pres">
      <dgm:prSet presAssocID="{8183DB5D-22B5-4AFF-A202-D21182CFB9F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8B46C07-97D9-4F23-804F-358450641722}" srcId="{10351062-DEAD-4F30-916D-15DBFA6BFDBE}" destId="{C90D4301-E29D-46A1-9F62-ED77F51F9391}" srcOrd="3" destOrd="0" parTransId="{3A916375-FA53-4704-8AED-F8D2BA413615}" sibTransId="{71794932-C319-4872-9580-9B50DDC1F12D}"/>
    <dgm:cxn modelId="{FB6A1E2F-FE4E-46FA-A7F1-E99ADE81D00D}" srcId="{10351062-DEAD-4F30-916D-15DBFA6BFDBE}" destId="{9BEE3929-8714-4BF2-87A7-8BDF42CE5265}" srcOrd="2" destOrd="0" parTransId="{2F5A16AE-246C-4974-8F48-12F654EE727D}" sibTransId="{A50129B8-A4EC-464F-B840-63A3F5162788}"/>
    <dgm:cxn modelId="{1AAAA348-6D70-471F-8725-AF81420A699E}" type="presOf" srcId="{10351062-DEAD-4F30-916D-15DBFA6BFDBE}" destId="{501A767F-2CEE-499F-9263-B5EB69A2A6A9}" srcOrd="0" destOrd="0" presId="urn:microsoft.com/office/officeart/2018/2/layout/IconVerticalSolidList"/>
    <dgm:cxn modelId="{69809D6A-0A3C-4D50-AEA9-7A98D0078B20}" srcId="{10351062-DEAD-4F30-916D-15DBFA6BFDBE}" destId="{8183DB5D-22B5-4AFF-A202-D21182CFB9F2}" srcOrd="4" destOrd="0" parTransId="{DF710ABB-43A1-4960-AD13-E7094EF48AE5}" sibTransId="{271EB274-C92E-4236-AD2B-6F8A6EB956BB}"/>
    <dgm:cxn modelId="{7E21804B-A5DF-4A02-A5C3-C4C5027AD09E}" srcId="{10351062-DEAD-4F30-916D-15DBFA6BFDBE}" destId="{70933C7B-F64F-4AF8-B363-6F5839B80752}" srcOrd="1" destOrd="0" parTransId="{C4642ABA-DDFF-4772-A14B-3A35C9C4E443}" sibTransId="{16528999-9289-46B0-945B-524F2CF1B770}"/>
    <dgm:cxn modelId="{F506E970-A0C3-4420-91A2-AFD0F2E61347}" srcId="{10351062-DEAD-4F30-916D-15DBFA6BFDBE}" destId="{2A241C3A-8E69-4C28-987D-ADEE1092B74E}" srcOrd="0" destOrd="0" parTransId="{2E1130A5-4CF9-4A69-8319-28A0B1585C5A}" sibTransId="{FA326A93-DF11-43C4-92F9-690E8486D34D}"/>
    <dgm:cxn modelId="{E0CE4A55-8CC2-4EFD-8FF4-5853397472EF}" type="presOf" srcId="{2A241C3A-8E69-4C28-987D-ADEE1092B74E}" destId="{CF4E9A21-CDB9-4F62-B189-4233168D2841}" srcOrd="0" destOrd="0" presId="urn:microsoft.com/office/officeart/2018/2/layout/IconVerticalSolidList"/>
    <dgm:cxn modelId="{911F8582-1F8E-459E-82D7-0329236509B2}" type="presOf" srcId="{70933C7B-F64F-4AF8-B363-6F5839B80752}" destId="{A156534C-95DC-401D-A52A-2622D4632E38}" srcOrd="0" destOrd="0" presId="urn:microsoft.com/office/officeart/2018/2/layout/IconVerticalSolidList"/>
    <dgm:cxn modelId="{CD1EBEC4-96C6-4A23-84B7-20BD7CAE34BE}" type="presOf" srcId="{8183DB5D-22B5-4AFF-A202-D21182CFB9F2}" destId="{1F4FDD98-2C15-49F8-9638-D0E4E17895BE}" srcOrd="0" destOrd="0" presId="urn:microsoft.com/office/officeart/2018/2/layout/IconVerticalSolidList"/>
    <dgm:cxn modelId="{75A9F4D4-CDA8-426C-8653-EFCD72F47A0E}" type="presOf" srcId="{C90D4301-E29D-46A1-9F62-ED77F51F9391}" destId="{84406D39-20C0-4144-9AEA-0A70D964BCD0}" srcOrd="0" destOrd="0" presId="urn:microsoft.com/office/officeart/2018/2/layout/IconVerticalSolidList"/>
    <dgm:cxn modelId="{8A5754F3-165E-443B-9BB4-D1031684F3A9}" type="presOf" srcId="{9BEE3929-8714-4BF2-87A7-8BDF42CE5265}" destId="{1283DD2C-99B8-4F29-BDE2-220BB754CF77}" srcOrd="0" destOrd="0" presId="urn:microsoft.com/office/officeart/2018/2/layout/IconVerticalSolidList"/>
    <dgm:cxn modelId="{2E4B2358-09A4-4982-8426-F92534DB1F7F}" type="presParOf" srcId="{501A767F-2CEE-499F-9263-B5EB69A2A6A9}" destId="{E47C4FA1-DB17-407A-B505-752832EC1B82}" srcOrd="0" destOrd="0" presId="urn:microsoft.com/office/officeart/2018/2/layout/IconVerticalSolidList"/>
    <dgm:cxn modelId="{1B226D0C-2A2D-40CF-A8FF-592479AED635}" type="presParOf" srcId="{E47C4FA1-DB17-407A-B505-752832EC1B82}" destId="{D2A1C3B1-CB2F-4133-B272-694E5AD40955}" srcOrd="0" destOrd="0" presId="urn:microsoft.com/office/officeart/2018/2/layout/IconVerticalSolidList"/>
    <dgm:cxn modelId="{632557D3-4232-4D5C-8CB0-EC24949A4737}" type="presParOf" srcId="{E47C4FA1-DB17-407A-B505-752832EC1B82}" destId="{C3D7AB66-F356-4D60-AC0E-0379EC20168A}" srcOrd="1" destOrd="0" presId="urn:microsoft.com/office/officeart/2018/2/layout/IconVerticalSolidList"/>
    <dgm:cxn modelId="{07D1B3CB-BE54-44E0-A014-D007014D8432}" type="presParOf" srcId="{E47C4FA1-DB17-407A-B505-752832EC1B82}" destId="{928DEFA8-9C6A-4040-8E4F-02DEA750CCCA}" srcOrd="2" destOrd="0" presId="urn:microsoft.com/office/officeart/2018/2/layout/IconVerticalSolidList"/>
    <dgm:cxn modelId="{F54D50B1-8D01-4FCB-A500-94FC034CDA55}" type="presParOf" srcId="{E47C4FA1-DB17-407A-B505-752832EC1B82}" destId="{CF4E9A21-CDB9-4F62-B189-4233168D2841}" srcOrd="3" destOrd="0" presId="urn:microsoft.com/office/officeart/2018/2/layout/IconVerticalSolidList"/>
    <dgm:cxn modelId="{71D3527F-41F8-4F52-BC14-6AD22422307A}" type="presParOf" srcId="{501A767F-2CEE-499F-9263-B5EB69A2A6A9}" destId="{EB1A7E40-2A71-43DB-8C98-8DA05D5CE1F7}" srcOrd="1" destOrd="0" presId="urn:microsoft.com/office/officeart/2018/2/layout/IconVerticalSolidList"/>
    <dgm:cxn modelId="{C8EAEEF1-D0EA-480D-8EFA-E0F15CC557CC}" type="presParOf" srcId="{501A767F-2CEE-499F-9263-B5EB69A2A6A9}" destId="{F8617AA3-E7C3-4263-8BAB-47A236F110C9}" srcOrd="2" destOrd="0" presId="urn:microsoft.com/office/officeart/2018/2/layout/IconVerticalSolidList"/>
    <dgm:cxn modelId="{58E2CA7A-9B8E-4085-A4CF-A65A7FCA4BAC}" type="presParOf" srcId="{F8617AA3-E7C3-4263-8BAB-47A236F110C9}" destId="{E14939CF-0112-4CD4-A231-32A5B6CC3667}" srcOrd="0" destOrd="0" presId="urn:microsoft.com/office/officeart/2018/2/layout/IconVerticalSolidList"/>
    <dgm:cxn modelId="{DA5DB67F-175D-4ABA-ADB1-B3DC617BFCDC}" type="presParOf" srcId="{F8617AA3-E7C3-4263-8BAB-47A236F110C9}" destId="{7663EFD3-788B-40C1-AAC0-E90E32C98B9F}" srcOrd="1" destOrd="0" presId="urn:microsoft.com/office/officeart/2018/2/layout/IconVerticalSolidList"/>
    <dgm:cxn modelId="{D2A719CF-0ECD-4FBB-8D33-F40CD7411FA4}" type="presParOf" srcId="{F8617AA3-E7C3-4263-8BAB-47A236F110C9}" destId="{C4CD53F4-7F89-456D-8909-55947D3421B1}" srcOrd="2" destOrd="0" presId="urn:microsoft.com/office/officeart/2018/2/layout/IconVerticalSolidList"/>
    <dgm:cxn modelId="{D531E716-259F-4345-AD26-F22899DABDE6}" type="presParOf" srcId="{F8617AA3-E7C3-4263-8BAB-47A236F110C9}" destId="{A156534C-95DC-401D-A52A-2622D4632E38}" srcOrd="3" destOrd="0" presId="urn:microsoft.com/office/officeart/2018/2/layout/IconVerticalSolidList"/>
    <dgm:cxn modelId="{2860168E-EF7B-4B15-8C00-50A7EF02BE4F}" type="presParOf" srcId="{501A767F-2CEE-499F-9263-B5EB69A2A6A9}" destId="{778B8F9A-1D4F-4268-AEB7-2E1E6975CA2E}" srcOrd="3" destOrd="0" presId="urn:microsoft.com/office/officeart/2018/2/layout/IconVerticalSolidList"/>
    <dgm:cxn modelId="{EACDEDCE-18F8-4DC7-AF4A-F7C7F5F35587}" type="presParOf" srcId="{501A767F-2CEE-499F-9263-B5EB69A2A6A9}" destId="{5692FCD8-03DF-4931-B279-8972F4193965}" srcOrd="4" destOrd="0" presId="urn:microsoft.com/office/officeart/2018/2/layout/IconVerticalSolidList"/>
    <dgm:cxn modelId="{955EF771-25CD-45AC-AFE0-F7B7400425BC}" type="presParOf" srcId="{5692FCD8-03DF-4931-B279-8972F4193965}" destId="{2E34FC0C-1C0F-4F14-B314-B8683771EB44}" srcOrd="0" destOrd="0" presId="urn:microsoft.com/office/officeart/2018/2/layout/IconVerticalSolidList"/>
    <dgm:cxn modelId="{76737166-EABD-4A32-833A-28DF66130934}" type="presParOf" srcId="{5692FCD8-03DF-4931-B279-8972F4193965}" destId="{BEE1F423-ECB2-4FD3-B837-7A2D45B0BBBF}" srcOrd="1" destOrd="0" presId="urn:microsoft.com/office/officeart/2018/2/layout/IconVerticalSolidList"/>
    <dgm:cxn modelId="{56E29849-9C1A-4DA9-BDDC-F00E6AD81061}" type="presParOf" srcId="{5692FCD8-03DF-4931-B279-8972F4193965}" destId="{C4CC9748-9E70-41F3-9B76-5FB474BBCADC}" srcOrd="2" destOrd="0" presId="urn:microsoft.com/office/officeart/2018/2/layout/IconVerticalSolidList"/>
    <dgm:cxn modelId="{DCC38A61-7055-47CE-BC94-B552B4F8A427}" type="presParOf" srcId="{5692FCD8-03DF-4931-B279-8972F4193965}" destId="{1283DD2C-99B8-4F29-BDE2-220BB754CF77}" srcOrd="3" destOrd="0" presId="urn:microsoft.com/office/officeart/2018/2/layout/IconVerticalSolidList"/>
    <dgm:cxn modelId="{641E2082-BC64-4ECB-B77D-2359637C144D}" type="presParOf" srcId="{501A767F-2CEE-499F-9263-B5EB69A2A6A9}" destId="{ED43840A-DE01-4FF3-A355-4556CD7F7BB9}" srcOrd="5" destOrd="0" presId="urn:microsoft.com/office/officeart/2018/2/layout/IconVerticalSolidList"/>
    <dgm:cxn modelId="{3C505D25-755D-4677-80A6-2741083CFF6A}" type="presParOf" srcId="{501A767F-2CEE-499F-9263-B5EB69A2A6A9}" destId="{F871A147-829C-4901-BF07-A785E633BF1B}" srcOrd="6" destOrd="0" presId="urn:microsoft.com/office/officeart/2018/2/layout/IconVerticalSolidList"/>
    <dgm:cxn modelId="{2144B24B-3B03-462C-A676-E372104582BD}" type="presParOf" srcId="{F871A147-829C-4901-BF07-A785E633BF1B}" destId="{F5F26435-E5F0-4EA0-B0F6-5976A51CAD8D}" srcOrd="0" destOrd="0" presId="urn:microsoft.com/office/officeart/2018/2/layout/IconVerticalSolidList"/>
    <dgm:cxn modelId="{CA87F931-69D7-404C-892B-F3F19D4F9413}" type="presParOf" srcId="{F871A147-829C-4901-BF07-A785E633BF1B}" destId="{28BCEABA-588A-4C8A-999F-66E3DCC661EC}" srcOrd="1" destOrd="0" presId="urn:microsoft.com/office/officeart/2018/2/layout/IconVerticalSolidList"/>
    <dgm:cxn modelId="{D32B44A9-60D0-4080-8C45-D2FD90D1385B}" type="presParOf" srcId="{F871A147-829C-4901-BF07-A785E633BF1B}" destId="{A89E4CB8-C386-4FD4-8616-F1864CEDC504}" srcOrd="2" destOrd="0" presId="urn:microsoft.com/office/officeart/2018/2/layout/IconVerticalSolidList"/>
    <dgm:cxn modelId="{C3FA8139-E5DA-4035-8F9E-E3BFE44C3D9C}" type="presParOf" srcId="{F871A147-829C-4901-BF07-A785E633BF1B}" destId="{84406D39-20C0-4144-9AEA-0A70D964BCD0}" srcOrd="3" destOrd="0" presId="urn:microsoft.com/office/officeart/2018/2/layout/IconVerticalSolidList"/>
    <dgm:cxn modelId="{9A960A3C-5B70-4628-AC24-49699311208F}" type="presParOf" srcId="{501A767F-2CEE-499F-9263-B5EB69A2A6A9}" destId="{73C71461-54C4-4F6A-8184-6D70091CE6CC}" srcOrd="7" destOrd="0" presId="urn:microsoft.com/office/officeart/2018/2/layout/IconVerticalSolidList"/>
    <dgm:cxn modelId="{E4952474-4181-4B6D-B83C-A7181EA28775}" type="presParOf" srcId="{501A767F-2CEE-499F-9263-B5EB69A2A6A9}" destId="{069CC870-F298-4389-8055-0ED8E4642DF0}" srcOrd="8" destOrd="0" presId="urn:microsoft.com/office/officeart/2018/2/layout/IconVerticalSolidList"/>
    <dgm:cxn modelId="{2D33BF1F-56FD-47C6-B13D-0179BBE5A04D}" type="presParOf" srcId="{069CC870-F298-4389-8055-0ED8E4642DF0}" destId="{213A00B8-2A24-4744-80CC-C1CDAAC9DE52}" srcOrd="0" destOrd="0" presId="urn:microsoft.com/office/officeart/2018/2/layout/IconVerticalSolidList"/>
    <dgm:cxn modelId="{15B059F6-2E4F-4972-BC02-77F217B5BE05}" type="presParOf" srcId="{069CC870-F298-4389-8055-0ED8E4642DF0}" destId="{1840ADD6-EA5F-42B0-BED8-946D8100C321}" srcOrd="1" destOrd="0" presId="urn:microsoft.com/office/officeart/2018/2/layout/IconVerticalSolidList"/>
    <dgm:cxn modelId="{1FAB1A71-8C74-457A-BED2-925BF7191ECF}" type="presParOf" srcId="{069CC870-F298-4389-8055-0ED8E4642DF0}" destId="{A8C1BE6E-C74F-49E7-B412-891F5AFC5EC9}" srcOrd="2" destOrd="0" presId="urn:microsoft.com/office/officeart/2018/2/layout/IconVerticalSolidList"/>
    <dgm:cxn modelId="{3468CA93-C9D8-4848-AF68-18DC6E4825FA}" type="presParOf" srcId="{069CC870-F298-4389-8055-0ED8E4642DF0}" destId="{1F4FDD98-2C15-49F8-9638-D0E4E17895B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0598C6-7EBD-4EF3-AB52-48A5EF702A7E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B0A0A06-08A6-4C26-8172-C94A507786AC}">
      <dgm:prSet/>
      <dgm:spPr>
        <a:solidFill>
          <a:schemeClr val="tx2"/>
        </a:solidFill>
      </dgm:spPr>
      <dgm:t>
        <a:bodyPr/>
        <a:lstStyle/>
        <a:p>
          <a:r>
            <a:rPr lang="en-GB"/>
            <a:t>Minsky cycles (post-Keynesian)</a:t>
          </a:r>
          <a:endParaRPr lang="en-US"/>
        </a:p>
      </dgm:t>
    </dgm:pt>
    <dgm:pt modelId="{54BB6044-E0C4-45B4-9597-E3EAAFBF6CCB}" type="parTrans" cxnId="{10F0C6C6-FEA9-4403-BF13-12805BDB482A}">
      <dgm:prSet/>
      <dgm:spPr/>
      <dgm:t>
        <a:bodyPr/>
        <a:lstStyle/>
        <a:p>
          <a:endParaRPr lang="en-US"/>
        </a:p>
      </dgm:t>
    </dgm:pt>
    <dgm:pt modelId="{380C93CF-12E1-4116-A177-C03F9C597F59}" type="sibTrans" cxnId="{10F0C6C6-FEA9-4403-BF13-12805BDB482A}">
      <dgm:prSet/>
      <dgm:spPr/>
      <dgm:t>
        <a:bodyPr/>
        <a:lstStyle/>
        <a:p>
          <a:endParaRPr lang="en-US"/>
        </a:p>
      </dgm:t>
    </dgm:pt>
    <dgm:pt modelId="{66A12905-4AEF-4D43-BEB7-9765A4A5887B}">
      <dgm:prSet/>
      <dgm:spPr>
        <a:solidFill>
          <a:schemeClr val="tx2"/>
        </a:solidFill>
      </dgm:spPr>
      <dgm:t>
        <a:bodyPr/>
        <a:lstStyle/>
        <a:p>
          <a:r>
            <a:rPr lang="en-GB"/>
            <a:t>Boom – new technology</a:t>
          </a:r>
          <a:endParaRPr lang="en-US"/>
        </a:p>
      </dgm:t>
    </dgm:pt>
    <dgm:pt modelId="{0A935F5E-92E3-4179-BC7C-0C09F06AF613}" type="parTrans" cxnId="{9D036C82-83E0-436D-AC50-5171E102E7C3}">
      <dgm:prSet/>
      <dgm:spPr/>
      <dgm:t>
        <a:bodyPr/>
        <a:lstStyle/>
        <a:p>
          <a:endParaRPr lang="en-US"/>
        </a:p>
      </dgm:t>
    </dgm:pt>
    <dgm:pt modelId="{130E40F6-17D1-4797-9C7C-9C5CB659E231}" type="sibTrans" cxnId="{9D036C82-83E0-436D-AC50-5171E102E7C3}">
      <dgm:prSet/>
      <dgm:spPr/>
      <dgm:t>
        <a:bodyPr/>
        <a:lstStyle/>
        <a:p>
          <a:endParaRPr lang="en-US"/>
        </a:p>
      </dgm:t>
    </dgm:pt>
    <dgm:pt modelId="{42D6AFFC-4F43-4281-8EC0-4BCF888F3CC0}">
      <dgm:prSet/>
      <dgm:spPr>
        <a:solidFill>
          <a:schemeClr val="tx2"/>
        </a:solidFill>
      </dgm:spPr>
      <dgm:t>
        <a:bodyPr/>
        <a:lstStyle/>
        <a:p>
          <a:r>
            <a:rPr lang="en-GB"/>
            <a:t>Eventually speculative finance takes root</a:t>
          </a:r>
          <a:endParaRPr lang="en-US"/>
        </a:p>
      </dgm:t>
    </dgm:pt>
    <dgm:pt modelId="{90AAFD86-6F10-433A-8E7D-C605D16B2DD6}" type="parTrans" cxnId="{9E3FDADE-2F5E-4202-8C46-8FF4102CB33C}">
      <dgm:prSet/>
      <dgm:spPr/>
      <dgm:t>
        <a:bodyPr/>
        <a:lstStyle/>
        <a:p>
          <a:endParaRPr lang="en-US"/>
        </a:p>
      </dgm:t>
    </dgm:pt>
    <dgm:pt modelId="{AA528D0E-C43E-45A1-91DC-FE204557EDA6}" type="sibTrans" cxnId="{9E3FDADE-2F5E-4202-8C46-8FF4102CB33C}">
      <dgm:prSet/>
      <dgm:spPr/>
      <dgm:t>
        <a:bodyPr/>
        <a:lstStyle/>
        <a:p>
          <a:endParaRPr lang="en-US"/>
        </a:p>
      </dgm:t>
    </dgm:pt>
    <dgm:pt modelId="{35CBE7B7-4DB7-4D22-AC92-1EB87B28435F}">
      <dgm:prSet/>
      <dgm:spPr>
        <a:solidFill>
          <a:schemeClr val="tx2"/>
        </a:solidFill>
      </dgm:spPr>
      <dgm:t>
        <a:bodyPr/>
        <a:lstStyle/>
        <a:p>
          <a:r>
            <a:rPr lang="en-GB"/>
            <a:t>Excessive investment as asset prices rise above correct price</a:t>
          </a:r>
          <a:endParaRPr lang="en-US"/>
        </a:p>
      </dgm:t>
    </dgm:pt>
    <dgm:pt modelId="{4BBBB365-290A-463A-8388-19EE43E81B96}" type="parTrans" cxnId="{AE39E6CB-173D-4934-B56F-C46C61179688}">
      <dgm:prSet/>
      <dgm:spPr/>
      <dgm:t>
        <a:bodyPr/>
        <a:lstStyle/>
        <a:p>
          <a:endParaRPr lang="en-US"/>
        </a:p>
      </dgm:t>
    </dgm:pt>
    <dgm:pt modelId="{21FE26C2-758A-4A0B-97CB-BD4C3C2D1431}" type="sibTrans" cxnId="{AE39E6CB-173D-4934-B56F-C46C61179688}">
      <dgm:prSet/>
      <dgm:spPr/>
      <dgm:t>
        <a:bodyPr/>
        <a:lstStyle/>
        <a:p>
          <a:endParaRPr lang="en-US"/>
        </a:p>
      </dgm:t>
    </dgm:pt>
    <dgm:pt modelId="{8718FE03-18E8-4B1C-B24F-73173C06326A}">
      <dgm:prSet/>
      <dgm:spPr>
        <a:solidFill>
          <a:schemeClr val="tx2"/>
        </a:solidFill>
      </dgm:spPr>
      <dgm:t>
        <a:bodyPr/>
        <a:lstStyle/>
        <a:p>
          <a:r>
            <a:rPr lang="en-GB"/>
            <a:t>“Minsky Moment” when correction takes place</a:t>
          </a:r>
          <a:endParaRPr lang="en-US"/>
        </a:p>
      </dgm:t>
    </dgm:pt>
    <dgm:pt modelId="{AAE4CE43-1CAE-4139-B212-E2820FE68CDA}" type="parTrans" cxnId="{1D47A616-A36B-4CA6-B0E7-5AB928A85C39}">
      <dgm:prSet/>
      <dgm:spPr/>
      <dgm:t>
        <a:bodyPr/>
        <a:lstStyle/>
        <a:p>
          <a:endParaRPr lang="en-US"/>
        </a:p>
      </dgm:t>
    </dgm:pt>
    <dgm:pt modelId="{7E11E34E-0D3B-408D-B90A-29950DAF10C3}" type="sibTrans" cxnId="{1D47A616-A36B-4CA6-B0E7-5AB928A85C39}">
      <dgm:prSet/>
      <dgm:spPr/>
      <dgm:t>
        <a:bodyPr/>
        <a:lstStyle/>
        <a:p>
          <a:endParaRPr lang="en-US"/>
        </a:p>
      </dgm:t>
    </dgm:pt>
    <dgm:pt modelId="{8381EB8D-FAEB-469F-8DD1-B2EDF1CA405B}" type="pres">
      <dgm:prSet presAssocID="{520598C6-7EBD-4EF3-AB52-48A5EF702A7E}" presName="outerComposite" presStyleCnt="0">
        <dgm:presLayoutVars>
          <dgm:chMax val="5"/>
          <dgm:dir/>
          <dgm:resizeHandles val="exact"/>
        </dgm:presLayoutVars>
      </dgm:prSet>
      <dgm:spPr/>
    </dgm:pt>
    <dgm:pt modelId="{65C475C4-B9F3-49EE-A40B-A228DA701A23}" type="pres">
      <dgm:prSet presAssocID="{520598C6-7EBD-4EF3-AB52-48A5EF702A7E}" presName="dummyMaxCanvas" presStyleCnt="0">
        <dgm:presLayoutVars/>
      </dgm:prSet>
      <dgm:spPr/>
    </dgm:pt>
    <dgm:pt modelId="{EB3CB820-D20E-4686-A739-71BDB71DAECE}" type="pres">
      <dgm:prSet presAssocID="{520598C6-7EBD-4EF3-AB52-48A5EF702A7E}" presName="FiveNodes_1" presStyleLbl="node1" presStyleIdx="0" presStyleCnt="5">
        <dgm:presLayoutVars>
          <dgm:bulletEnabled val="1"/>
        </dgm:presLayoutVars>
      </dgm:prSet>
      <dgm:spPr/>
    </dgm:pt>
    <dgm:pt modelId="{7A7398AE-E832-459E-B4E2-BC1133D9B1DD}" type="pres">
      <dgm:prSet presAssocID="{520598C6-7EBD-4EF3-AB52-48A5EF702A7E}" presName="FiveNodes_2" presStyleLbl="node1" presStyleIdx="1" presStyleCnt="5">
        <dgm:presLayoutVars>
          <dgm:bulletEnabled val="1"/>
        </dgm:presLayoutVars>
      </dgm:prSet>
      <dgm:spPr/>
    </dgm:pt>
    <dgm:pt modelId="{F97CB760-98C7-4EC4-A9E9-0F5638C7CBFF}" type="pres">
      <dgm:prSet presAssocID="{520598C6-7EBD-4EF3-AB52-48A5EF702A7E}" presName="FiveNodes_3" presStyleLbl="node1" presStyleIdx="2" presStyleCnt="5">
        <dgm:presLayoutVars>
          <dgm:bulletEnabled val="1"/>
        </dgm:presLayoutVars>
      </dgm:prSet>
      <dgm:spPr/>
    </dgm:pt>
    <dgm:pt modelId="{F77002AA-C7DE-412C-9400-9C3E90C682EF}" type="pres">
      <dgm:prSet presAssocID="{520598C6-7EBD-4EF3-AB52-48A5EF702A7E}" presName="FiveNodes_4" presStyleLbl="node1" presStyleIdx="3" presStyleCnt="5">
        <dgm:presLayoutVars>
          <dgm:bulletEnabled val="1"/>
        </dgm:presLayoutVars>
      </dgm:prSet>
      <dgm:spPr/>
    </dgm:pt>
    <dgm:pt modelId="{C48D71F0-DC4E-4E0B-84A6-1654E243E1DB}" type="pres">
      <dgm:prSet presAssocID="{520598C6-7EBD-4EF3-AB52-48A5EF702A7E}" presName="FiveNodes_5" presStyleLbl="node1" presStyleIdx="4" presStyleCnt="5">
        <dgm:presLayoutVars>
          <dgm:bulletEnabled val="1"/>
        </dgm:presLayoutVars>
      </dgm:prSet>
      <dgm:spPr/>
    </dgm:pt>
    <dgm:pt modelId="{3E58A530-1BC3-40AD-8701-E007A6BEEFC5}" type="pres">
      <dgm:prSet presAssocID="{520598C6-7EBD-4EF3-AB52-48A5EF702A7E}" presName="FiveConn_1-2" presStyleLbl="fgAccFollowNode1" presStyleIdx="0" presStyleCnt="4">
        <dgm:presLayoutVars>
          <dgm:bulletEnabled val="1"/>
        </dgm:presLayoutVars>
      </dgm:prSet>
      <dgm:spPr/>
    </dgm:pt>
    <dgm:pt modelId="{96CB317D-3722-4ECC-ACDF-B2DEAD999E5E}" type="pres">
      <dgm:prSet presAssocID="{520598C6-7EBD-4EF3-AB52-48A5EF702A7E}" presName="FiveConn_2-3" presStyleLbl="fgAccFollowNode1" presStyleIdx="1" presStyleCnt="4">
        <dgm:presLayoutVars>
          <dgm:bulletEnabled val="1"/>
        </dgm:presLayoutVars>
      </dgm:prSet>
      <dgm:spPr/>
    </dgm:pt>
    <dgm:pt modelId="{BC6153B8-EA7E-47F6-A125-6D89DDF17385}" type="pres">
      <dgm:prSet presAssocID="{520598C6-7EBD-4EF3-AB52-48A5EF702A7E}" presName="FiveConn_3-4" presStyleLbl="fgAccFollowNode1" presStyleIdx="2" presStyleCnt="4">
        <dgm:presLayoutVars>
          <dgm:bulletEnabled val="1"/>
        </dgm:presLayoutVars>
      </dgm:prSet>
      <dgm:spPr/>
    </dgm:pt>
    <dgm:pt modelId="{FCB34A2B-F153-4F3D-AE7F-D97F957EDFB1}" type="pres">
      <dgm:prSet presAssocID="{520598C6-7EBD-4EF3-AB52-48A5EF702A7E}" presName="FiveConn_4-5" presStyleLbl="fgAccFollowNode1" presStyleIdx="3" presStyleCnt="4">
        <dgm:presLayoutVars>
          <dgm:bulletEnabled val="1"/>
        </dgm:presLayoutVars>
      </dgm:prSet>
      <dgm:spPr/>
    </dgm:pt>
    <dgm:pt modelId="{F193C2FA-0637-43B7-A7C4-71DC8A00D608}" type="pres">
      <dgm:prSet presAssocID="{520598C6-7EBD-4EF3-AB52-48A5EF702A7E}" presName="FiveNodes_1_text" presStyleLbl="node1" presStyleIdx="4" presStyleCnt="5">
        <dgm:presLayoutVars>
          <dgm:bulletEnabled val="1"/>
        </dgm:presLayoutVars>
      </dgm:prSet>
      <dgm:spPr/>
    </dgm:pt>
    <dgm:pt modelId="{652FFA72-3BAF-46DA-A475-CE67E9C99462}" type="pres">
      <dgm:prSet presAssocID="{520598C6-7EBD-4EF3-AB52-48A5EF702A7E}" presName="FiveNodes_2_text" presStyleLbl="node1" presStyleIdx="4" presStyleCnt="5">
        <dgm:presLayoutVars>
          <dgm:bulletEnabled val="1"/>
        </dgm:presLayoutVars>
      </dgm:prSet>
      <dgm:spPr/>
    </dgm:pt>
    <dgm:pt modelId="{F2204117-079C-445A-B04A-EC8EF64928AB}" type="pres">
      <dgm:prSet presAssocID="{520598C6-7EBD-4EF3-AB52-48A5EF702A7E}" presName="FiveNodes_3_text" presStyleLbl="node1" presStyleIdx="4" presStyleCnt="5">
        <dgm:presLayoutVars>
          <dgm:bulletEnabled val="1"/>
        </dgm:presLayoutVars>
      </dgm:prSet>
      <dgm:spPr/>
    </dgm:pt>
    <dgm:pt modelId="{625485A9-41E4-4A00-ABF5-9D56BAE5E596}" type="pres">
      <dgm:prSet presAssocID="{520598C6-7EBD-4EF3-AB52-48A5EF702A7E}" presName="FiveNodes_4_text" presStyleLbl="node1" presStyleIdx="4" presStyleCnt="5">
        <dgm:presLayoutVars>
          <dgm:bulletEnabled val="1"/>
        </dgm:presLayoutVars>
      </dgm:prSet>
      <dgm:spPr/>
    </dgm:pt>
    <dgm:pt modelId="{A0E26F04-E16A-4AA2-B540-3FBE16419A24}" type="pres">
      <dgm:prSet presAssocID="{520598C6-7EBD-4EF3-AB52-48A5EF702A7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DF6E501-92B8-4C3A-8B31-07D9E5E21197}" type="presOf" srcId="{35CBE7B7-4DB7-4D22-AC92-1EB87B28435F}" destId="{625485A9-41E4-4A00-ABF5-9D56BAE5E596}" srcOrd="1" destOrd="0" presId="urn:microsoft.com/office/officeart/2005/8/layout/vProcess5"/>
    <dgm:cxn modelId="{1D47A616-A36B-4CA6-B0E7-5AB928A85C39}" srcId="{520598C6-7EBD-4EF3-AB52-48A5EF702A7E}" destId="{8718FE03-18E8-4B1C-B24F-73173C06326A}" srcOrd="4" destOrd="0" parTransId="{AAE4CE43-1CAE-4139-B212-E2820FE68CDA}" sibTransId="{7E11E34E-0D3B-408D-B90A-29950DAF10C3}"/>
    <dgm:cxn modelId="{14E8732A-DE23-4367-952E-E4C09FD84752}" type="presOf" srcId="{0B0A0A06-08A6-4C26-8172-C94A507786AC}" destId="{F193C2FA-0637-43B7-A7C4-71DC8A00D608}" srcOrd="1" destOrd="0" presId="urn:microsoft.com/office/officeart/2005/8/layout/vProcess5"/>
    <dgm:cxn modelId="{57FEE42F-3564-4B44-884A-B6ACA6C2E6D6}" type="presOf" srcId="{21FE26C2-758A-4A0B-97CB-BD4C3C2D1431}" destId="{FCB34A2B-F153-4F3D-AE7F-D97F957EDFB1}" srcOrd="0" destOrd="0" presId="urn:microsoft.com/office/officeart/2005/8/layout/vProcess5"/>
    <dgm:cxn modelId="{85553C3A-3CF8-4306-9E19-1F2E5DE1C74C}" type="presOf" srcId="{42D6AFFC-4F43-4281-8EC0-4BCF888F3CC0}" destId="{F2204117-079C-445A-B04A-EC8EF64928AB}" srcOrd="1" destOrd="0" presId="urn:microsoft.com/office/officeart/2005/8/layout/vProcess5"/>
    <dgm:cxn modelId="{7A1C5A49-BB0A-4DEF-B6F1-90E3762BFE46}" type="presOf" srcId="{520598C6-7EBD-4EF3-AB52-48A5EF702A7E}" destId="{8381EB8D-FAEB-469F-8DD1-B2EDF1CA405B}" srcOrd="0" destOrd="0" presId="urn:microsoft.com/office/officeart/2005/8/layout/vProcess5"/>
    <dgm:cxn modelId="{EB1B964B-9509-40EF-BAB2-400F34D03282}" type="presOf" srcId="{8718FE03-18E8-4B1C-B24F-73173C06326A}" destId="{A0E26F04-E16A-4AA2-B540-3FBE16419A24}" srcOrd="1" destOrd="0" presId="urn:microsoft.com/office/officeart/2005/8/layout/vProcess5"/>
    <dgm:cxn modelId="{A6AF6E58-6C2F-4FEB-B2FF-CF9C54CB1646}" type="presOf" srcId="{66A12905-4AEF-4D43-BEB7-9765A4A5887B}" destId="{652FFA72-3BAF-46DA-A475-CE67E9C99462}" srcOrd="1" destOrd="0" presId="urn:microsoft.com/office/officeart/2005/8/layout/vProcess5"/>
    <dgm:cxn modelId="{2D75C580-FBE3-4C81-A292-E6E122E3D66C}" type="presOf" srcId="{8718FE03-18E8-4B1C-B24F-73173C06326A}" destId="{C48D71F0-DC4E-4E0B-84A6-1654E243E1DB}" srcOrd="0" destOrd="0" presId="urn:microsoft.com/office/officeart/2005/8/layout/vProcess5"/>
    <dgm:cxn modelId="{9D036C82-83E0-436D-AC50-5171E102E7C3}" srcId="{520598C6-7EBD-4EF3-AB52-48A5EF702A7E}" destId="{66A12905-4AEF-4D43-BEB7-9765A4A5887B}" srcOrd="1" destOrd="0" parTransId="{0A935F5E-92E3-4179-BC7C-0C09F06AF613}" sibTransId="{130E40F6-17D1-4797-9C7C-9C5CB659E231}"/>
    <dgm:cxn modelId="{6CD6A5B0-2569-4AE1-8DF2-113554E06488}" type="presOf" srcId="{AA528D0E-C43E-45A1-91DC-FE204557EDA6}" destId="{BC6153B8-EA7E-47F6-A125-6D89DDF17385}" srcOrd="0" destOrd="0" presId="urn:microsoft.com/office/officeart/2005/8/layout/vProcess5"/>
    <dgm:cxn modelId="{C56C9AB2-0DF3-4EF7-AE1D-3C9863965B69}" type="presOf" srcId="{380C93CF-12E1-4116-A177-C03F9C597F59}" destId="{3E58A530-1BC3-40AD-8701-E007A6BEEFC5}" srcOrd="0" destOrd="0" presId="urn:microsoft.com/office/officeart/2005/8/layout/vProcess5"/>
    <dgm:cxn modelId="{10F0C6C6-FEA9-4403-BF13-12805BDB482A}" srcId="{520598C6-7EBD-4EF3-AB52-48A5EF702A7E}" destId="{0B0A0A06-08A6-4C26-8172-C94A507786AC}" srcOrd="0" destOrd="0" parTransId="{54BB6044-E0C4-45B4-9597-E3EAAFBF6CCB}" sibTransId="{380C93CF-12E1-4116-A177-C03F9C597F59}"/>
    <dgm:cxn modelId="{AE39E6CB-173D-4934-B56F-C46C61179688}" srcId="{520598C6-7EBD-4EF3-AB52-48A5EF702A7E}" destId="{35CBE7B7-4DB7-4D22-AC92-1EB87B28435F}" srcOrd="3" destOrd="0" parTransId="{4BBBB365-290A-463A-8388-19EE43E81B96}" sibTransId="{21FE26C2-758A-4A0B-97CB-BD4C3C2D1431}"/>
    <dgm:cxn modelId="{140236DE-0CA0-4B1C-9663-5F3F08759129}" type="presOf" srcId="{42D6AFFC-4F43-4281-8EC0-4BCF888F3CC0}" destId="{F97CB760-98C7-4EC4-A9E9-0F5638C7CBFF}" srcOrd="0" destOrd="0" presId="urn:microsoft.com/office/officeart/2005/8/layout/vProcess5"/>
    <dgm:cxn modelId="{9E3FDADE-2F5E-4202-8C46-8FF4102CB33C}" srcId="{520598C6-7EBD-4EF3-AB52-48A5EF702A7E}" destId="{42D6AFFC-4F43-4281-8EC0-4BCF888F3CC0}" srcOrd="2" destOrd="0" parTransId="{90AAFD86-6F10-433A-8E7D-C605D16B2DD6}" sibTransId="{AA528D0E-C43E-45A1-91DC-FE204557EDA6}"/>
    <dgm:cxn modelId="{ED6693DF-7C46-4804-A459-EAF013F9AB55}" type="presOf" srcId="{0B0A0A06-08A6-4C26-8172-C94A507786AC}" destId="{EB3CB820-D20E-4686-A739-71BDB71DAECE}" srcOrd="0" destOrd="0" presId="urn:microsoft.com/office/officeart/2005/8/layout/vProcess5"/>
    <dgm:cxn modelId="{283825EB-96B3-4A3B-8DD7-ED984A5B2EF3}" type="presOf" srcId="{130E40F6-17D1-4797-9C7C-9C5CB659E231}" destId="{96CB317D-3722-4ECC-ACDF-B2DEAD999E5E}" srcOrd="0" destOrd="0" presId="urn:microsoft.com/office/officeart/2005/8/layout/vProcess5"/>
    <dgm:cxn modelId="{E6A4DFF0-F5C9-4F8C-BEC3-A496816E54B5}" type="presOf" srcId="{35CBE7B7-4DB7-4D22-AC92-1EB87B28435F}" destId="{F77002AA-C7DE-412C-9400-9C3E90C682EF}" srcOrd="0" destOrd="0" presId="urn:microsoft.com/office/officeart/2005/8/layout/vProcess5"/>
    <dgm:cxn modelId="{18D74CFB-FC4D-44E3-93B1-F85CFCC8B57F}" type="presOf" srcId="{66A12905-4AEF-4D43-BEB7-9765A4A5887B}" destId="{7A7398AE-E832-459E-B4E2-BC1133D9B1DD}" srcOrd="0" destOrd="0" presId="urn:microsoft.com/office/officeart/2005/8/layout/vProcess5"/>
    <dgm:cxn modelId="{00A6234C-0559-4DA5-B39E-2F84E8E13621}" type="presParOf" srcId="{8381EB8D-FAEB-469F-8DD1-B2EDF1CA405B}" destId="{65C475C4-B9F3-49EE-A40B-A228DA701A23}" srcOrd="0" destOrd="0" presId="urn:microsoft.com/office/officeart/2005/8/layout/vProcess5"/>
    <dgm:cxn modelId="{5A5B3DC2-2278-4546-8B13-3CE94AA7F091}" type="presParOf" srcId="{8381EB8D-FAEB-469F-8DD1-B2EDF1CA405B}" destId="{EB3CB820-D20E-4686-A739-71BDB71DAECE}" srcOrd="1" destOrd="0" presId="urn:microsoft.com/office/officeart/2005/8/layout/vProcess5"/>
    <dgm:cxn modelId="{75198600-6714-4023-900D-2441CB2C3676}" type="presParOf" srcId="{8381EB8D-FAEB-469F-8DD1-B2EDF1CA405B}" destId="{7A7398AE-E832-459E-B4E2-BC1133D9B1DD}" srcOrd="2" destOrd="0" presId="urn:microsoft.com/office/officeart/2005/8/layout/vProcess5"/>
    <dgm:cxn modelId="{EDCF6AE3-E8F2-44DE-B3BA-05D87C5EB1C6}" type="presParOf" srcId="{8381EB8D-FAEB-469F-8DD1-B2EDF1CA405B}" destId="{F97CB760-98C7-4EC4-A9E9-0F5638C7CBFF}" srcOrd="3" destOrd="0" presId="urn:microsoft.com/office/officeart/2005/8/layout/vProcess5"/>
    <dgm:cxn modelId="{7D3803DB-9AF2-46EF-B0E1-5B6C1764464A}" type="presParOf" srcId="{8381EB8D-FAEB-469F-8DD1-B2EDF1CA405B}" destId="{F77002AA-C7DE-412C-9400-9C3E90C682EF}" srcOrd="4" destOrd="0" presId="urn:microsoft.com/office/officeart/2005/8/layout/vProcess5"/>
    <dgm:cxn modelId="{B588DEA6-F18C-4EC6-9969-A0D1D0D53D8A}" type="presParOf" srcId="{8381EB8D-FAEB-469F-8DD1-B2EDF1CA405B}" destId="{C48D71F0-DC4E-4E0B-84A6-1654E243E1DB}" srcOrd="5" destOrd="0" presId="urn:microsoft.com/office/officeart/2005/8/layout/vProcess5"/>
    <dgm:cxn modelId="{F16F904F-FDCB-4DEA-B2B2-9BA25E924B80}" type="presParOf" srcId="{8381EB8D-FAEB-469F-8DD1-B2EDF1CA405B}" destId="{3E58A530-1BC3-40AD-8701-E007A6BEEFC5}" srcOrd="6" destOrd="0" presId="urn:microsoft.com/office/officeart/2005/8/layout/vProcess5"/>
    <dgm:cxn modelId="{A1E31219-A949-4A7D-9677-55BFBAB00071}" type="presParOf" srcId="{8381EB8D-FAEB-469F-8DD1-B2EDF1CA405B}" destId="{96CB317D-3722-4ECC-ACDF-B2DEAD999E5E}" srcOrd="7" destOrd="0" presId="urn:microsoft.com/office/officeart/2005/8/layout/vProcess5"/>
    <dgm:cxn modelId="{2CEDF4DA-620A-4480-827A-269602FC8FAB}" type="presParOf" srcId="{8381EB8D-FAEB-469F-8DD1-B2EDF1CA405B}" destId="{BC6153B8-EA7E-47F6-A125-6D89DDF17385}" srcOrd="8" destOrd="0" presId="urn:microsoft.com/office/officeart/2005/8/layout/vProcess5"/>
    <dgm:cxn modelId="{E08FCDE9-8CFF-4933-9C7E-19282A38CF54}" type="presParOf" srcId="{8381EB8D-FAEB-469F-8DD1-B2EDF1CA405B}" destId="{FCB34A2B-F153-4F3D-AE7F-D97F957EDFB1}" srcOrd="9" destOrd="0" presId="urn:microsoft.com/office/officeart/2005/8/layout/vProcess5"/>
    <dgm:cxn modelId="{6B08B216-837B-47AE-86F0-7E4ABE376398}" type="presParOf" srcId="{8381EB8D-FAEB-469F-8DD1-B2EDF1CA405B}" destId="{F193C2FA-0637-43B7-A7C4-71DC8A00D608}" srcOrd="10" destOrd="0" presId="urn:microsoft.com/office/officeart/2005/8/layout/vProcess5"/>
    <dgm:cxn modelId="{DADBC00B-136D-4AE2-BC28-87538628D7E9}" type="presParOf" srcId="{8381EB8D-FAEB-469F-8DD1-B2EDF1CA405B}" destId="{652FFA72-3BAF-46DA-A475-CE67E9C99462}" srcOrd="11" destOrd="0" presId="urn:microsoft.com/office/officeart/2005/8/layout/vProcess5"/>
    <dgm:cxn modelId="{378FF455-F690-4486-8F97-C0474D9199FE}" type="presParOf" srcId="{8381EB8D-FAEB-469F-8DD1-B2EDF1CA405B}" destId="{F2204117-079C-445A-B04A-EC8EF64928AB}" srcOrd="12" destOrd="0" presId="urn:microsoft.com/office/officeart/2005/8/layout/vProcess5"/>
    <dgm:cxn modelId="{F6588E28-EF75-42D9-B547-1BB49370D8E1}" type="presParOf" srcId="{8381EB8D-FAEB-469F-8DD1-B2EDF1CA405B}" destId="{625485A9-41E4-4A00-ABF5-9D56BAE5E596}" srcOrd="13" destOrd="0" presId="urn:microsoft.com/office/officeart/2005/8/layout/vProcess5"/>
    <dgm:cxn modelId="{56F8212A-D15F-4629-A3E1-EE9654A069C1}" type="presParOf" srcId="{8381EB8D-FAEB-469F-8DD1-B2EDF1CA405B}" destId="{A0E26F04-E16A-4AA2-B540-3FBE16419A2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6428A9-0560-4133-A069-8B3E44E549D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94F2016-C481-4B12-9217-13F8D51C0CAB}">
      <dgm:prSet/>
      <dgm:spPr/>
      <dgm:t>
        <a:bodyPr/>
        <a:lstStyle/>
        <a:p>
          <a:r>
            <a:rPr lang="en-GB"/>
            <a:t>If Acemoglu is correct – AI investment will fall</a:t>
          </a:r>
          <a:endParaRPr lang="en-US"/>
        </a:p>
      </dgm:t>
    </dgm:pt>
    <dgm:pt modelId="{04F89D42-B4FA-4C0E-BFBD-97A6224D04AE}" type="parTrans" cxnId="{3585CE4B-4D9B-473D-B872-D60758D57701}">
      <dgm:prSet/>
      <dgm:spPr/>
      <dgm:t>
        <a:bodyPr/>
        <a:lstStyle/>
        <a:p>
          <a:endParaRPr lang="en-US"/>
        </a:p>
      </dgm:t>
    </dgm:pt>
    <dgm:pt modelId="{072BF4EB-43C7-4C63-9A44-0C5BE217082E}" type="sibTrans" cxnId="{3585CE4B-4D9B-473D-B872-D60758D57701}">
      <dgm:prSet/>
      <dgm:spPr/>
      <dgm:t>
        <a:bodyPr/>
        <a:lstStyle/>
        <a:p>
          <a:endParaRPr lang="en-US"/>
        </a:p>
      </dgm:t>
    </dgm:pt>
    <dgm:pt modelId="{C3E7912B-67CB-433F-8BA2-C78DBBD9F38A}">
      <dgm:prSet/>
      <dgm:spPr/>
      <dgm:t>
        <a:bodyPr/>
        <a:lstStyle/>
        <a:p>
          <a:r>
            <a:rPr lang="en-GB"/>
            <a:t>If Aghion and Bunel are right, AI investment will rise more than expected but the disruption will be huge</a:t>
          </a:r>
          <a:endParaRPr lang="en-US"/>
        </a:p>
      </dgm:t>
    </dgm:pt>
    <dgm:pt modelId="{BF6D131E-650B-45A4-919D-0F7DA8BBE1AC}" type="parTrans" cxnId="{D966C649-18F1-4405-9C76-A87D71C2E28F}">
      <dgm:prSet/>
      <dgm:spPr/>
      <dgm:t>
        <a:bodyPr/>
        <a:lstStyle/>
        <a:p>
          <a:endParaRPr lang="en-US"/>
        </a:p>
      </dgm:t>
    </dgm:pt>
    <dgm:pt modelId="{92A7A5F1-3160-4968-A7AB-FD5E94D5F912}" type="sibTrans" cxnId="{D966C649-18F1-4405-9C76-A87D71C2E28F}">
      <dgm:prSet/>
      <dgm:spPr/>
      <dgm:t>
        <a:bodyPr/>
        <a:lstStyle/>
        <a:p>
          <a:endParaRPr lang="en-US"/>
        </a:p>
      </dgm:t>
    </dgm:pt>
    <dgm:pt modelId="{E306565C-C064-4E0A-9BC9-51A95A9E64E5}" type="pres">
      <dgm:prSet presAssocID="{4B6428A9-0560-4133-A069-8B3E44E549D0}" presName="root" presStyleCnt="0">
        <dgm:presLayoutVars>
          <dgm:dir/>
          <dgm:resizeHandles val="exact"/>
        </dgm:presLayoutVars>
      </dgm:prSet>
      <dgm:spPr/>
    </dgm:pt>
    <dgm:pt modelId="{1C88E25B-D552-4026-B423-D43387CBDA77}" type="pres">
      <dgm:prSet presAssocID="{B94F2016-C481-4B12-9217-13F8D51C0CAB}" presName="compNode" presStyleCnt="0"/>
      <dgm:spPr/>
    </dgm:pt>
    <dgm:pt modelId="{35D2E242-3E88-4DE0-ADF2-A1B1FFFD63E6}" type="pres">
      <dgm:prSet presAssocID="{B94F2016-C481-4B12-9217-13F8D51C0CAB}" presName="bgRect" presStyleLbl="bgShp" presStyleIdx="0" presStyleCnt="2"/>
      <dgm:spPr/>
    </dgm:pt>
    <dgm:pt modelId="{B4B64323-DBC8-41EF-BDDB-DFD4BDEC9970}" type="pres">
      <dgm:prSet presAssocID="{B94F2016-C481-4B12-9217-13F8D51C0CAB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gloo"/>
        </a:ext>
      </dgm:extLst>
    </dgm:pt>
    <dgm:pt modelId="{B92628E9-2C3E-4C19-B7AC-1A50F52283DE}" type="pres">
      <dgm:prSet presAssocID="{B94F2016-C481-4B12-9217-13F8D51C0CAB}" presName="spaceRect" presStyleCnt="0"/>
      <dgm:spPr/>
    </dgm:pt>
    <dgm:pt modelId="{213D5FE3-5ACE-488B-88B1-04E70F0BD23C}" type="pres">
      <dgm:prSet presAssocID="{B94F2016-C481-4B12-9217-13F8D51C0CAB}" presName="parTx" presStyleLbl="revTx" presStyleIdx="0" presStyleCnt="2">
        <dgm:presLayoutVars>
          <dgm:chMax val="0"/>
          <dgm:chPref val="0"/>
        </dgm:presLayoutVars>
      </dgm:prSet>
      <dgm:spPr/>
    </dgm:pt>
    <dgm:pt modelId="{471168B5-C0B8-42A3-97D6-43125617971E}" type="pres">
      <dgm:prSet presAssocID="{072BF4EB-43C7-4C63-9A44-0C5BE217082E}" presName="sibTrans" presStyleCnt="0"/>
      <dgm:spPr/>
    </dgm:pt>
    <dgm:pt modelId="{2F3BA3EE-CC70-4951-A517-5F275CAA15FC}" type="pres">
      <dgm:prSet presAssocID="{C3E7912B-67CB-433F-8BA2-C78DBBD9F38A}" presName="compNode" presStyleCnt="0"/>
      <dgm:spPr/>
    </dgm:pt>
    <dgm:pt modelId="{9BF1FA23-3F88-4736-B616-6298DD85856C}" type="pres">
      <dgm:prSet presAssocID="{C3E7912B-67CB-433F-8BA2-C78DBBD9F38A}" presName="bgRect" presStyleLbl="bgShp" presStyleIdx="1" presStyleCnt="2"/>
      <dgm:spPr/>
    </dgm:pt>
    <dgm:pt modelId="{06F3732E-B114-47F4-847E-B4B763536C2B}" type="pres">
      <dgm:prSet presAssocID="{C3E7912B-67CB-433F-8BA2-C78DBBD9F38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3451DF0E-1D0D-4A87-A0D1-A93C6455DB3A}" type="pres">
      <dgm:prSet presAssocID="{C3E7912B-67CB-433F-8BA2-C78DBBD9F38A}" presName="spaceRect" presStyleCnt="0"/>
      <dgm:spPr/>
    </dgm:pt>
    <dgm:pt modelId="{A4F69BA9-5D97-43CC-A2C7-1BF95E5A43AE}" type="pres">
      <dgm:prSet presAssocID="{C3E7912B-67CB-433F-8BA2-C78DBBD9F38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36D3715-5C1E-4271-B15A-535AF7D434C0}" type="presOf" srcId="{B94F2016-C481-4B12-9217-13F8D51C0CAB}" destId="{213D5FE3-5ACE-488B-88B1-04E70F0BD23C}" srcOrd="0" destOrd="0" presId="urn:microsoft.com/office/officeart/2018/2/layout/IconVerticalSolidList"/>
    <dgm:cxn modelId="{76D32E24-C096-4F88-A2BC-A7AE538024A4}" type="presOf" srcId="{4B6428A9-0560-4133-A069-8B3E44E549D0}" destId="{E306565C-C064-4E0A-9BC9-51A95A9E64E5}" srcOrd="0" destOrd="0" presId="urn:microsoft.com/office/officeart/2018/2/layout/IconVerticalSolidList"/>
    <dgm:cxn modelId="{D966C649-18F1-4405-9C76-A87D71C2E28F}" srcId="{4B6428A9-0560-4133-A069-8B3E44E549D0}" destId="{C3E7912B-67CB-433F-8BA2-C78DBBD9F38A}" srcOrd="1" destOrd="0" parTransId="{BF6D131E-650B-45A4-919D-0F7DA8BBE1AC}" sibTransId="{92A7A5F1-3160-4968-A7AB-FD5E94D5F912}"/>
    <dgm:cxn modelId="{3585CE4B-4D9B-473D-B872-D60758D57701}" srcId="{4B6428A9-0560-4133-A069-8B3E44E549D0}" destId="{B94F2016-C481-4B12-9217-13F8D51C0CAB}" srcOrd="0" destOrd="0" parTransId="{04F89D42-B4FA-4C0E-BFBD-97A6224D04AE}" sibTransId="{072BF4EB-43C7-4C63-9A44-0C5BE217082E}"/>
    <dgm:cxn modelId="{6FEE3EA2-F2AA-4698-B71E-437E37DD1C74}" type="presOf" srcId="{C3E7912B-67CB-433F-8BA2-C78DBBD9F38A}" destId="{A4F69BA9-5D97-43CC-A2C7-1BF95E5A43AE}" srcOrd="0" destOrd="0" presId="urn:microsoft.com/office/officeart/2018/2/layout/IconVerticalSolidList"/>
    <dgm:cxn modelId="{5005A16A-33FE-41C3-96C5-D50111F27AF1}" type="presParOf" srcId="{E306565C-C064-4E0A-9BC9-51A95A9E64E5}" destId="{1C88E25B-D552-4026-B423-D43387CBDA77}" srcOrd="0" destOrd="0" presId="urn:microsoft.com/office/officeart/2018/2/layout/IconVerticalSolidList"/>
    <dgm:cxn modelId="{71E17426-995E-4A1A-8F92-3CDD4D31C5D1}" type="presParOf" srcId="{1C88E25B-D552-4026-B423-D43387CBDA77}" destId="{35D2E242-3E88-4DE0-ADF2-A1B1FFFD63E6}" srcOrd="0" destOrd="0" presId="urn:microsoft.com/office/officeart/2018/2/layout/IconVerticalSolidList"/>
    <dgm:cxn modelId="{E797D2C2-9964-4ABF-9CA1-73BF6B35C881}" type="presParOf" srcId="{1C88E25B-D552-4026-B423-D43387CBDA77}" destId="{B4B64323-DBC8-41EF-BDDB-DFD4BDEC9970}" srcOrd="1" destOrd="0" presId="urn:microsoft.com/office/officeart/2018/2/layout/IconVerticalSolidList"/>
    <dgm:cxn modelId="{420085E2-A9D2-46CF-919F-D93DC5D5193F}" type="presParOf" srcId="{1C88E25B-D552-4026-B423-D43387CBDA77}" destId="{B92628E9-2C3E-4C19-B7AC-1A50F52283DE}" srcOrd="2" destOrd="0" presId="urn:microsoft.com/office/officeart/2018/2/layout/IconVerticalSolidList"/>
    <dgm:cxn modelId="{06F9479D-C949-4FDB-819C-3DBB07DF1172}" type="presParOf" srcId="{1C88E25B-D552-4026-B423-D43387CBDA77}" destId="{213D5FE3-5ACE-488B-88B1-04E70F0BD23C}" srcOrd="3" destOrd="0" presId="urn:microsoft.com/office/officeart/2018/2/layout/IconVerticalSolidList"/>
    <dgm:cxn modelId="{632703A2-4AA6-4C75-B726-0B1140C542E1}" type="presParOf" srcId="{E306565C-C064-4E0A-9BC9-51A95A9E64E5}" destId="{471168B5-C0B8-42A3-97D6-43125617971E}" srcOrd="1" destOrd="0" presId="urn:microsoft.com/office/officeart/2018/2/layout/IconVerticalSolidList"/>
    <dgm:cxn modelId="{52CB67CE-41F2-4AC4-A522-CEC48BB87C15}" type="presParOf" srcId="{E306565C-C064-4E0A-9BC9-51A95A9E64E5}" destId="{2F3BA3EE-CC70-4951-A517-5F275CAA15FC}" srcOrd="2" destOrd="0" presId="urn:microsoft.com/office/officeart/2018/2/layout/IconVerticalSolidList"/>
    <dgm:cxn modelId="{A4AB7875-31DB-4463-AF44-B5413E87B75E}" type="presParOf" srcId="{2F3BA3EE-CC70-4951-A517-5F275CAA15FC}" destId="{9BF1FA23-3F88-4736-B616-6298DD85856C}" srcOrd="0" destOrd="0" presId="urn:microsoft.com/office/officeart/2018/2/layout/IconVerticalSolidList"/>
    <dgm:cxn modelId="{616F78A4-4A62-429E-983A-F0E4E15EF287}" type="presParOf" srcId="{2F3BA3EE-CC70-4951-A517-5F275CAA15FC}" destId="{06F3732E-B114-47F4-847E-B4B763536C2B}" srcOrd="1" destOrd="0" presId="urn:microsoft.com/office/officeart/2018/2/layout/IconVerticalSolidList"/>
    <dgm:cxn modelId="{31B3E74D-3D06-4ADE-AA4F-A9E77DB2F944}" type="presParOf" srcId="{2F3BA3EE-CC70-4951-A517-5F275CAA15FC}" destId="{3451DF0E-1D0D-4A87-A0D1-A93C6455DB3A}" srcOrd="2" destOrd="0" presId="urn:microsoft.com/office/officeart/2018/2/layout/IconVerticalSolidList"/>
    <dgm:cxn modelId="{7ADCD454-849B-407A-A588-DDFA7971779A}" type="presParOf" srcId="{2F3BA3EE-CC70-4951-A517-5F275CAA15FC}" destId="{A4F69BA9-5D97-43CC-A2C7-1BF95E5A43A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0E5905-EE57-4C48-81B4-532A9F686DC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D75F6B4-CADD-4D77-AC3A-AA629804A118}">
      <dgm:prSet/>
      <dgm:spPr/>
      <dgm:t>
        <a:bodyPr/>
        <a:lstStyle/>
        <a:p>
          <a:r>
            <a:rPr lang="en-GB"/>
            <a:t>Okunogbe et al. (2022) estimated economic effects of obesity for 161 countries</a:t>
          </a:r>
          <a:endParaRPr lang="en-US"/>
        </a:p>
      </dgm:t>
    </dgm:pt>
    <dgm:pt modelId="{C05C5376-A95B-431A-9946-B80500981170}" type="parTrans" cxnId="{3EF63FA8-A270-46A1-A8F1-03D0BFB9D495}">
      <dgm:prSet/>
      <dgm:spPr/>
      <dgm:t>
        <a:bodyPr/>
        <a:lstStyle/>
        <a:p>
          <a:endParaRPr lang="en-US"/>
        </a:p>
      </dgm:t>
    </dgm:pt>
    <dgm:pt modelId="{74371ACC-813A-4146-ADC2-5D38423AFCCD}" type="sibTrans" cxnId="{3EF63FA8-A270-46A1-A8F1-03D0BFB9D495}">
      <dgm:prSet/>
      <dgm:spPr/>
      <dgm:t>
        <a:bodyPr/>
        <a:lstStyle/>
        <a:p>
          <a:endParaRPr lang="en-US"/>
        </a:p>
      </dgm:t>
    </dgm:pt>
    <dgm:pt modelId="{211723E9-4F24-4B24-9F89-C0EC34E225E0}">
      <dgm:prSet/>
      <dgm:spPr/>
      <dgm:t>
        <a:bodyPr/>
        <a:lstStyle/>
        <a:p>
          <a:r>
            <a:rPr lang="en-GB"/>
            <a:t>In 2019, the effect of Overweight and Obesity (OAO) is 2.19% of global GDP</a:t>
          </a:r>
          <a:endParaRPr lang="en-US"/>
        </a:p>
      </dgm:t>
    </dgm:pt>
    <dgm:pt modelId="{61522E15-1AC9-41D6-A816-68AC683F181F}" type="parTrans" cxnId="{E1C21ED7-D0ED-403E-8C32-87C6B8020CE2}">
      <dgm:prSet/>
      <dgm:spPr/>
      <dgm:t>
        <a:bodyPr/>
        <a:lstStyle/>
        <a:p>
          <a:endParaRPr lang="en-US"/>
        </a:p>
      </dgm:t>
    </dgm:pt>
    <dgm:pt modelId="{BBF5F302-2E6F-4E03-B801-9F949DDE8CD2}" type="sibTrans" cxnId="{E1C21ED7-D0ED-403E-8C32-87C6B8020CE2}">
      <dgm:prSet/>
      <dgm:spPr/>
      <dgm:t>
        <a:bodyPr/>
        <a:lstStyle/>
        <a:p>
          <a:endParaRPr lang="en-US"/>
        </a:p>
      </dgm:t>
    </dgm:pt>
    <dgm:pt modelId="{595671E5-1E74-4AF5-920D-C1B0640C16D9}">
      <dgm:prSet/>
      <dgm:spPr/>
      <dgm:t>
        <a:bodyPr/>
        <a:lstStyle/>
        <a:p>
          <a:r>
            <a:rPr lang="en-GB"/>
            <a:t>From $20 per capita in Africa to $872 per capita in Americas</a:t>
          </a:r>
          <a:endParaRPr lang="en-US"/>
        </a:p>
      </dgm:t>
    </dgm:pt>
    <dgm:pt modelId="{7C9AB48E-10BF-429B-B4B5-FD9C37A8726B}" type="parTrans" cxnId="{1FB5526A-53CD-4692-B088-F4F587320E48}">
      <dgm:prSet/>
      <dgm:spPr/>
      <dgm:t>
        <a:bodyPr/>
        <a:lstStyle/>
        <a:p>
          <a:endParaRPr lang="en-US"/>
        </a:p>
      </dgm:t>
    </dgm:pt>
    <dgm:pt modelId="{AFB1AF66-2C5A-4F4D-8A5F-E9AB6306A0EC}" type="sibTrans" cxnId="{1FB5526A-53CD-4692-B088-F4F587320E48}">
      <dgm:prSet/>
      <dgm:spPr/>
      <dgm:t>
        <a:bodyPr/>
        <a:lstStyle/>
        <a:p>
          <a:endParaRPr lang="en-US"/>
        </a:p>
      </dgm:t>
    </dgm:pt>
    <dgm:pt modelId="{5A489C35-AB46-445B-ACFA-DFCB9A089624}">
      <dgm:prSet/>
      <dgm:spPr/>
      <dgm:t>
        <a:bodyPr/>
        <a:lstStyle/>
        <a:p>
          <a:r>
            <a:rPr lang="en-GB"/>
            <a:t>By 2060 estimated that this will rise to 3.29% of GDP</a:t>
          </a:r>
          <a:endParaRPr lang="en-US"/>
        </a:p>
      </dgm:t>
    </dgm:pt>
    <dgm:pt modelId="{3EAC799F-F28A-4689-B3FA-58BFA31E5DC7}" type="parTrans" cxnId="{A9AFACEB-A125-4D01-8338-8F055C1FF557}">
      <dgm:prSet/>
      <dgm:spPr/>
      <dgm:t>
        <a:bodyPr/>
        <a:lstStyle/>
        <a:p>
          <a:endParaRPr lang="en-US"/>
        </a:p>
      </dgm:t>
    </dgm:pt>
    <dgm:pt modelId="{71FBC9D9-0A10-426E-807E-DAB4A9939696}" type="sibTrans" cxnId="{A9AFACEB-A125-4D01-8338-8F055C1FF557}">
      <dgm:prSet/>
      <dgm:spPr/>
      <dgm:t>
        <a:bodyPr/>
        <a:lstStyle/>
        <a:p>
          <a:endParaRPr lang="en-US"/>
        </a:p>
      </dgm:t>
    </dgm:pt>
    <dgm:pt modelId="{3ED641D0-D29D-4A90-B501-8410181AF7E9}" type="pres">
      <dgm:prSet presAssocID="{F90E5905-EE57-4C48-81B4-532A9F686DCF}" presName="root" presStyleCnt="0">
        <dgm:presLayoutVars>
          <dgm:dir/>
          <dgm:resizeHandles val="exact"/>
        </dgm:presLayoutVars>
      </dgm:prSet>
      <dgm:spPr/>
    </dgm:pt>
    <dgm:pt modelId="{3413172D-5667-437D-B9F4-A321FA36E7AB}" type="pres">
      <dgm:prSet presAssocID="{8D75F6B4-CADD-4D77-AC3A-AA629804A118}" presName="compNode" presStyleCnt="0"/>
      <dgm:spPr/>
    </dgm:pt>
    <dgm:pt modelId="{1349C761-E1FA-4778-92E4-F3535FA9DB01}" type="pres">
      <dgm:prSet presAssocID="{8D75F6B4-CADD-4D77-AC3A-AA629804A118}" presName="bgRect" presStyleLbl="bgShp" presStyleIdx="0" presStyleCnt="4"/>
      <dgm:spPr/>
    </dgm:pt>
    <dgm:pt modelId="{15326D00-380C-4236-A910-D9FC2467C182}" type="pres">
      <dgm:prSet presAssocID="{8D75F6B4-CADD-4D77-AC3A-AA629804A11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2E608655-E466-4E39-9C8C-E59DCBB4C20B}" type="pres">
      <dgm:prSet presAssocID="{8D75F6B4-CADD-4D77-AC3A-AA629804A118}" presName="spaceRect" presStyleCnt="0"/>
      <dgm:spPr/>
    </dgm:pt>
    <dgm:pt modelId="{3398D67A-8695-49A9-B651-C93221DAE852}" type="pres">
      <dgm:prSet presAssocID="{8D75F6B4-CADD-4D77-AC3A-AA629804A118}" presName="parTx" presStyleLbl="revTx" presStyleIdx="0" presStyleCnt="4">
        <dgm:presLayoutVars>
          <dgm:chMax val="0"/>
          <dgm:chPref val="0"/>
        </dgm:presLayoutVars>
      </dgm:prSet>
      <dgm:spPr/>
    </dgm:pt>
    <dgm:pt modelId="{8D31413A-A379-4684-B875-A398220B3DFF}" type="pres">
      <dgm:prSet presAssocID="{74371ACC-813A-4146-ADC2-5D38423AFCCD}" presName="sibTrans" presStyleCnt="0"/>
      <dgm:spPr/>
    </dgm:pt>
    <dgm:pt modelId="{0569FCF5-B732-4247-A67C-8D988AADA00A}" type="pres">
      <dgm:prSet presAssocID="{211723E9-4F24-4B24-9F89-C0EC34E225E0}" presName="compNode" presStyleCnt="0"/>
      <dgm:spPr/>
    </dgm:pt>
    <dgm:pt modelId="{E5951BD2-B39A-4393-8AA2-C7F839FAAEB4}" type="pres">
      <dgm:prSet presAssocID="{211723E9-4F24-4B24-9F89-C0EC34E225E0}" presName="bgRect" presStyleLbl="bgShp" presStyleIdx="1" presStyleCnt="4"/>
      <dgm:spPr/>
    </dgm:pt>
    <dgm:pt modelId="{41863544-5204-434E-A80B-4BA358B4B690}" type="pres">
      <dgm:prSet presAssocID="{211723E9-4F24-4B24-9F89-C0EC34E225E0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6194886-2524-4A1B-9BB7-E000831B092E}" type="pres">
      <dgm:prSet presAssocID="{211723E9-4F24-4B24-9F89-C0EC34E225E0}" presName="spaceRect" presStyleCnt="0"/>
      <dgm:spPr/>
    </dgm:pt>
    <dgm:pt modelId="{D795BB4D-2136-4DFA-841E-4A49F6A006DC}" type="pres">
      <dgm:prSet presAssocID="{211723E9-4F24-4B24-9F89-C0EC34E225E0}" presName="parTx" presStyleLbl="revTx" presStyleIdx="1" presStyleCnt="4">
        <dgm:presLayoutVars>
          <dgm:chMax val="0"/>
          <dgm:chPref val="0"/>
        </dgm:presLayoutVars>
      </dgm:prSet>
      <dgm:spPr/>
    </dgm:pt>
    <dgm:pt modelId="{5EB95794-104E-48C9-94FE-155CE2C4C635}" type="pres">
      <dgm:prSet presAssocID="{BBF5F302-2E6F-4E03-B801-9F949DDE8CD2}" presName="sibTrans" presStyleCnt="0"/>
      <dgm:spPr/>
    </dgm:pt>
    <dgm:pt modelId="{EF38E50A-E8E5-4690-9884-A994C80D7C02}" type="pres">
      <dgm:prSet presAssocID="{595671E5-1E74-4AF5-920D-C1B0640C16D9}" presName="compNode" presStyleCnt="0"/>
      <dgm:spPr/>
    </dgm:pt>
    <dgm:pt modelId="{AC5258A5-0D42-48B0-A421-607F61C507B3}" type="pres">
      <dgm:prSet presAssocID="{595671E5-1E74-4AF5-920D-C1B0640C16D9}" presName="bgRect" presStyleLbl="bgShp" presStyleIdx="2" presStyleCnt="4"/>
      <dgm:spPr/>
    </dgm:pt>
    <dgm:pt modelId="{AC0E78D1-1010-436B-8FEE-D87784FBE312}" type="pres">
      <dgm:prSet presAssocID="{595671E5-1E74-4AF5-920D-C1B0640C16D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F1F5C8D-D235-4EB8-A35C-334B0DFE4E91}" type="pres">
      <dgm:prSet presAssocID="{595671E5-1E74-4AF5-920D-C1B0640C16D9}" presName="spaceRect" presStyleCnt="0"/>
      <dgm:spPr/>
    </dgm:pt>
    <dgm:pt modelId="{0F3DF2A9-302D-489D-951D-3B2298544560}" type="pres">
      <dgm:prSet presAssocID="{595671E5-1E74-4AF5-920D-C1B0640C16D9}" presName="parTx" presStyleLbl="revTx" presStyleIdx="2" presStyleCnt="4">
        <dgm:presLayoutVars>
          <dgm:chMax val="0"/>
          <dgm:chPref val="0"/>
        </dgm:presLayoutVars>
      </dgm:prSet>
      <dgm:spPr/>
    </dgm:pt>
    <dgm:pt modelId="{0530DA23-CBB4-4C9C-9440-57B806BE4073}" type="pres">
      <dgm:prSet presAssocID="{AFB1AF66-2C5A-4F4D-8A5F-E9AB6306A0EC}" presName="sibTrans" presStyleCnt="0"/>
      <dgm:spPr/>
    </dgm:pt>
    <dgm:pt modelId="{FE76516F-35E1-42A3-B07F-4DF3A62E513D}" type="pres">
      <dgm:prSet presAssocID="{5A489C35-AB46-445B-ACFA-DFCB9A089624}" presName="compNode" presStyleCnt="0"/>
      <dgm:spPr/>
    </dgm:pt>
    <dgm:pt modelId="{F371E6FA-2EBF-47A0-8D9D-9BEE02BC4A3A}" type="pres">
      <dgm:prSet presAssocID="{5A489C35-AB46-445B-ACFA-DFCB9A089624}" presName="bgRect" presStyleLbl="bgShp" presStyleIdx="3" presStyleCnt="4"/>
      <dgm:spPr/>
    </dgm:pt>
    <dgm:pt modelId="{E65E199F-F3E6-44DC-9B42-94DE17ECBCF6}" type="pres">
      <dgm:prSet presAssocID="{5A489C35-AB46-445B-ACFA-DFCB9A08962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E754479-7B09-4A95-AE5F-D3601E2D2356}" type="pres">
      <dgm:prSet presAssocID="{5A489C35-AB46-445B-ACFA-DFCB9A089624}" presName="spaceRect" presStyleCnt="0"/>
      <dgm:spPr/>
    </dgm:pt>
    <dgm:pt modelId="{D30D5076-8A86-4239-9406-2ED6942BAE40}" type="pres">
      <dgm:prSet presAssocID="{5A489C35-AB46-445B-ACFA-DFCB9A08962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FB5526A-53CD-4692-B088-F4F587320E48}" srcId="{F90E5905-EE57-4C48-81B4-532A9F686DCF}" destId="{595671E5-1E74-4AF5-920D-C1B0640C16D9}" srcOrd="2" destOrd="0" parTransId="{7C9AB48E-10BF-429B-B4B5-FD9C37A8726B}" sibTransId="{AFB1AF66-2C5A-4F4D-8A5F-E9AB6306A0EC}"/>
    <dgm:cxn modelId="{426D0393-DFF0-4B5D-BDCF-A89D53CC018A}" type="presOf" srcId="{595671E5-1E74-4AF5-920D-C1B0640C16D9}" destId="{0F3DF2A9-302D-489D-951D-3B2298544560}" srcOrd="0" destOrd="0" presId="urn:microsoft.com/office/officeart/2018/2/layout/IconVerticalSolidList"/>
    <dgm:cxn modelId="{3EF63FA8-A270-46A1-A8F1-03D0BFB9D495}" srcId="{F90E5905-EE57-4C48-81B4-532A9F686DCF}" destId="{8D75F6B4-CADD-4D77-AC3A-AA629804A118}" srcOrd="0" destOrd="0" parTransId="{C05C5376-A95B-431A-9946-B80500981170}" sibTransId="{74371ACC-813A-4146-ADC2-5D38423AFCCD}"/>
    <dgm:cxn modelId="{F77BB6A9-098D-4305-9585-4DA40E7A18DF}" type="presOf" srcId="{F90E5905-EE57-4C48-81B4-532A9F686DCF}" destId="{3ED641D0-D29D-4A90-B501-8410181AF7E9}" srcOrd="0" destOrd="0" presId="urn:microsoft.com/office/officeart/2018/2/layout/IconVerticalSolidList"/>
    <dgm:cxn modelId="{12B430AF-F514-42F6-947F-38C38C788C50}" type="presOf" srcId="{8D75F6B4-CADD-4D77-AC3A-AA629804A118}" destId="{3398D67A-8695-49A9-B651-C93221DAE852}" srcOrd="0" destOrd="0" presId="urn:microsoft.com/office/officeart/2018/2/layout/IconVerticalSolidList"/>
    <dgm:cxn modelId="{A4FA19CA-CC7F-421A-8698-F82793EB93B2}" type="presOf" srcId="{211723E9-4F24-4B24-9F89-C0EC34E225E0}" destId="{D795BB4D-2136-4DFA-841E-4A49F6A006DC}" srcOrd="0" destOrd="0" presId="urn:microsoft.com/office/officeart/2018/2/layout/IconVerticalSolidList"/>
    <dgm:cxn modelId="{C94162CD-38F9-4E0D-81C0-38208560A5F6}" type="presOf" srcId="{5A489C35-AB46-445B-ACFA-DFCB9A089624}" destId="{D30D5076-8A86-4239-9406-2ED6942BAE40}" srcOrd="0" destOrd="0" presId="urn:microsoft.com/office/officeart/2018/2/layout/IconVerticalSolidList"/>
    <dgm:cxn modelId="{E1C21ED7-D0ED-403E-8C32-87C6B8020CE2}" srcId="{F90E5905-EE57-4C48-81B4-532A9F686DCF}" destId="{211723E9-4F24-4B24-9F89-C0EC34E225E0}" srcOrd="1" destOrd="0" parTransId="{61522E15-1AC9-41D6-A816-68AC683F181F}" sibTransId="{BBF5F302-2E6F-4E03-B801-9F949DDE8CD2}"/>
    <dgm:cxn modelId="{A9AFACEB-A125-4D01-8338-8F055C1FF557}" srcId="{F90E5905-EE57-4C48-81B4-532A9F686DCF}" destId="{5A489C35-AB46-445B-ACFA-DFCB9A089624}" srcOrd="3" destOrd="0" parTransId="{3EAC799F-F28A-4689-B3FA-58BFA31E5DC7}" sibTransId="{71FBC9D9-0A10-426E-807E-DAB4A9939696}"/>
    <dgm:cxn modelId="{418DFFF1-0343-40C9-8DE1-256ED0D64B5F}" type="presParOf" srcId="{3ED641D0-D29D-4A90-B501-8410181AF7E9}" destId="{3413172D-5667-437D-B9F4-A321FA36E7AB}" srcOrd="0" destOrd="0" presId="urn:microsoft.com/office/officeart/2018/2/layout/IconVerticalSolidList"/>
    <dgm:cxn modelId="{3A1C2264-DF5A-4CF5-94D1-723E33BF63F2}" type="presParOf" srcId="{3413172D-5667-437D-B9F4-A321FA36E7AB}" destId="{1349C761-E1FA-4778-92E4-F3535FA9DB01}" srcOrd="0" destOrd="0" presId="urn:microsoft.com/office/officeart/2018/2/layout/IconVerticalSolidList"/>
    <dgm:cxn modelId="{10F0A131-E376-483B-A009-A82984E08080}" type="presParOf" srcId="{3413172D-5667-437D-B9F4-A321FA36E7AB}" destId="{15326D00-380C-4236-A910-D9FC2467C182}" srcOrd="1" destOrd="0" presId="urn:microsoft.com/office/officeart/2018/2/layout/IconVerticalSolidList"/>
    <dgm:cxn modelId="{180BD27D-A614-44D6-8F5F-B73E76AC238A}" type="presParOf" srcId="{3413172D-5667-437D-B9F4-A321FA36E7AB}" destId="{2E608655-E466-4E39-9C8C-E59DCBB4C20B}" srcOrd="2" destOrd="0" presId="urn:microsoft.com/office/officeart/2018/2/layout/IconVerticalSolidList"/>
    <dgm:cxn modelId="{BCEADC37-F2D6-4A96-91A4-AF22012C5D95}" type="presParOf" srcId="{3413172D-5667-437D-B9F4-A321FA36E7AB}" destId="{3398D67A-8695-49A9-B651-C93221DAE852}" srcOrd="3" destOrd="0" presId="urn:microsoft.com/office/officeart/2018/2/layout/IconVerticalSolidList"/>
    <dgm:cxn modelId="{990525E5-221D-4EAC-A0BA-C62EA9662408}" type="presParOf" srcId="{3ED641D0-D29D-4A90-B501-8410181AF7E9}" destId="{8D31413A-A379-4684-B875-A398220B3DFF}" srcOrd="1" destOrd="0" presId="urn:microsoft.com/office/officeart/2018/2/layout/IconVerticalSolidList"/>
    <dgm:cxn modelId="{87F41BCF-9D67-4CE2-A16F-7375BEFF60BA}" type="presParOf" srcId="{3ED641D0-D29D-4A90-B501-8410181AF7E9}" destId="{0569FCF5-B732-4247-A67C-8D988AADA00A}" srcOrd="2" destOrd="0" presId="urn:microsoft.com/office/officeart/2018/2/layout/IconVerticalSolidList"/>
    <dgm:cxn modelId="{41EB608B-DC84-44F2-9768-8DAC979A0576}" type="presParOf" srcId="{0569FCF5-B732-4247-A67C-8D988AADA00A}" destId="{E5951BD2-B39A-4393-8AA2-C7F839FAAEB4}" srcOrd="0" destOrd="0" presId="urn:microsoft.com/office/officeart/2018/2/layout/IconVerticalSolidList"/>
    <dgm:cxn modelId="{1BAAA40E-36CA-4009-B489-B1EA09DD544C}" type="presParOf" srcId="{0569FCF5-B732-4247-A67C-8D988AADA00A}" destId="{41863544-5204-434E-A80B-4BA358B4B690}" srcOrd="1" destOrd="0" presId="urn:microsoft.com/office/officeart/2018/2/layout/IconVerticalSolidList"/>
    <dgm:cxn modelId="{9373ABF0-0D55-41F5-93D9-8517965792C7}" type="presParOf" srcId="{0569FCF5-B732-4247-A67C-8D988AADA00A}" destId="{A6194886-2524-4A1B-9BB7-E000831B092E}" srcOrd="2" destOrd="0" presId="urn:microsoft.com/office/officeart/2018/2/layout/IconVerticalSolidList"/>
    <dgm:cxn modelId="{6A9D9CB5-A2CD-4EC0-9AA5-A100AE27260B}" type="presParOf" srcId="{0569FCF5-B732-4247-A67C-8D988AADA00A}" destId="{D795BB4D-2136-4DFA-841E-4A49F6A006DC}" srcOrd="3" destOrd="0" presId="urn:microsoft.com/office/officeart/2018/2/layout/IconVerticalSolidList"/>
    <dgm:cxn modelId="{CA4231E1-2558-4F9E-A0FA-4580D77718A3}" type="presParOf" srcId="{3ED641D0-D29D-4A90-B501-8410181AF7E9}" destId="{5EB95794-104E-48C9-94FE-155CE2C4C635}" srcOrd="3" destOrd="0" presId="urn:microsoft.com/office/officeart/2018/2/layout/IconVerticalSolidList"/>
    <dgm:cxn modelId="{4BFDFD15-0069-42C9-8348-867F671611D0}" type="presParOf" srcId="{3ED641D0-D29D-4A90-B501-8410181AF7E9}" destId="{EF38E50A-E8E5-4690-9884-A994C80D7C02}" srcOrd="4" destOrd="0" presId="urn:microsoft.com/office/officeart/2018/2/layout/IconVerticalSolidList"/>
    <dgm:cxn modelId="{4CA4F84D-8EEE-49C4-82F1-5C5B1A38E473}" type="presParOf" srcId="{EF38E50A-E8E5-4690-9884-A994C80D7C02}" destId="{AC5258A5-0D42-48B0-A421-607F61C507B3}" srcOrd="0" destOrd="0" presId="urn:microsoft.com/office/officeart/2018/2/layout/IconVerticalSolidList"/>
    <dgm:cxn modelId="{28566970-2D17-4F94-AD8C-7EF99FDFCB1F}" type="presParOf" srcId="{EF38E50A-E8E5-4690-9884-A994C80D7C02}" destId="{AC0E78D1-1010-436B-8FEE-D87784FBE312}" srcOrd="1" destOrd="0" presId="urn:microsoft.com/office/officeart/2018/2/layout/IconVerticalSolidList"/>
    <dgm:cxn modelId="{70903F7D-1372-49D3-9E8C-78E6F2D1E1CB}" type="presParOf" srcId="{EF38E50A-E8E5-4690-9884-A994C80D7C02}" destId="{CF1F5C8D-D235-4EB8-A35C-334B0DFE4E91}" srcOrd="2" destOrd="0" presId="urn:microsoft.com/office/officeart/2018/2/layout/IconVerticalSolidList"/>
    <dgm:cxn modelId="{E535F800-9933-42A8-91D2-4D2915F9380C}" type="presParOf" srcId="{EF38E50A-E8E5-4690-9884-A994C80D7C02}" destId="{0F3DF2A9-302D-489D-951D-3B2298544560}" srcOrd="3" destOrd="0" presId="urn:microsoft.com/office/officeart/2018/2/layout/IconVerticalSolidList"/>
    <dgm:cxn modelId="{BEFF47CE-0828-40B2-BBE8-DD9EF6EB68F1}" type="presParOf" srcId="{3ED641D0-D29D-4A90-B501-8410181AF7E9}" destId="{0530DA23-CBB4-4C9C-9440-57B806BE4073}" srcOrd="5" destOrd="0" presId="urn:microsoft.com/office/officeart/2018/2/layout/IconVerticalSolidList"/>
    <dgm:cxn modelId="{A4117198-0DF2-4C0F-9188-4B9F092ADCC0}" type="presParOf" srcId="{3ED641D0-D29D-4A90-B501-8410181AF7E9}" destId="{FE76516F-35E1-42A3-B07F-4DF3A62E513D}" srcOrd="6" destOrd="0" presId="urn:microsoft.com/office/officeart/2018/2/layout/IconVerticalSolidList"/>
    <dgm:cxn modelId="{3BCDEDA2-577E-48EA-9A7C-F3D3F3D4BC76}" type="presParOf" srcId="{FE76516F-35E1-42A3-B07F-4DF3A62E513D}" destId="{F371E6FA-2EBF-47A0-8D9D-9BEE02BC4A3A}" srcOrd="0" destOrd="0" presId="urn:microsoft.com/office/officeart/2018/2/layout/IconVerticalSolidList"/>
    <dgm:cxn modelId="{886F53A3-5572-40ED-8CAC-AB0D0C35D1CE}" type="presParOf" srcId="{FE76516F-35E1-42A3-B07F-4DF3A62E513D}" destId="{E65E199F-F3E6-44DC-9B42-94DE17ECBCF6}" srcOrd="1" destOrd="0" presId="urn:microsoft.com/office/officeart/2018/2/layout/IconVerticalSolidList"/>
    <dgm:cxn modelId="{A77D6F74-BD01-4CEC-B8CF-93DD0AA15E0F}" type="presParOf" srcId="{FE76516F-35E1-42A3-B07F-4DF3A62E513D}" destId="{2E754479-7B09-4A95-AE5F-D3601E2D2356}" srcOrd="2" destOrd="0" presId="urn:microsoft.com/office/officeart/2018/2/layout/IconVerticalSolidList"/>
    <dgm:cxn modelId="{897985FD-5297-479E-A761-CC05524A49EA}" type="presParOf" srcId="{FE76516F-35E1-42A3-B07F-4DF3A62E513D}" destId="{D30D5076-8A86-4239-9406-2ED6942BAE4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1EAF42-6A38-4A0C-A839-9F39A231271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2A938BF-82EB-4509-9D2F-0C17F4A9DB4B}">
      <dgm:prSet/>
      <dgm:spPr/>
      <dgm:t>
        <a:bodyPr/>
        <a:lstStyle/>
        <a:p>
          <a:r>
            <a:rPr lang="en-GB"/>
            <a:t>Semaglutide (Wegovy/Ozempic) and Tirzepatide (Mounjaro/Zepbound) reduce obesity</a:t>
          </a:r>
          <a:endParaRPr lang="en-US"/>
        </a:p>
      </dgm:t>
    </dgm:pt>
    <dgm:pt modelId="{F94D5702-050F-4F9B-994E-145BCB082062}" type="parTrans" cxnId="{E0E10C7C-BFEB-44D4-9784-6CAC62BB11ED}">
      <dgm:prSet/>
      <dgm:spPr/>
      <dgm:t>
        <a:bodyPr/>
        <a:lstStyle/>
        <a:p>
          <a:endParaRPr lang="en-US"/>
        </a:p>
      </dgm:t>
    </dgm:pt>
    <dgm:pt modelId="{4FC82526-0E96-460A-A6B7-52C13CEC9A11}" type="sibTrans" cxnId="{E0E10C7C-BFEB-44D4-9784-6CAC62BB11ED}">
      <dgm:prSet/>
      <dgm:spPr/>
      <dgm:t>
        <a:bodyPr/>
        <a:lstStyle/>
        <a:p>
          <a:endParaRPr lang="en-US"/>
        </a:p>
      </dgm:t>
    </dgm:pt>
    <dgm:pt modelId="{2FE4CABE-1E64-4600-86A8-285A23821E55}">
      <dgm:prSet/>
      <dgm:spPr/>
      <dgm:t>
        <a:bodyPr/>
        <a:lstStyle/>
        <a:p>
          <a:r>
            <a:rPr lang="en-GB"/>
            <a:t>Originally for diabetes now widely used for obesity</a:t>
          </a:r>
          <a:endParaRPr lang="en-US"/>
        </a:p>
      </dgm:t>
    </dgm:pt>
    <dgm:pt modelId="{F867C4FB-E120-4983-84B9-67899230F203}" type="parTrans" cxnId="{D1BD375F-EDA6-4B98-B19E-218DD6A1D493}">
      <dgm:prSet/>
      <dgm:spPr/>
      <dgm:t>
        <a:bodyPr/>
        <a:lstStyle/>
        <a:p>
          <a:endParaRPr lang="en-US"/>
        </a:p>
      </dgm:t>
    </dgm:pt>
    <dgm:pt modelId="{7CC15B19-DC22-4E7A-BB05-E36A15CFB2C1}" type="sibTrans" cxnId="{D1BD375F-EDA6-4B98-B19E-218DD6A1D493}">
      <dgm:prSet/>
      <dgm:spPr/>
      <dgm:t>
        <a:bodyPr/>
        <a:lstStyle/>
        <a:p>
          <a:endParaRPr lang="en-US"/>
        </a:p>
      </dgm:t>
    </dgm:pt>
    <dgm:pt modelId="{DB2B9EF8-BA90-4C5C-ADF6-2F0F8DB1F3D4}">
      <dgm:prSet/>
      <dgm:spPr/>
      <dgm:t>
        <a:bodyPr/>
        <a:lstStyle/>
        <a:p>
          <a:r>
            <a:rPr lang="en-GB"/>
            <a:t>Weight loss between 10-20%</a:t>
          </a:r>
          <a:endParaRPr lang="en-US"/>
        </a:p>
      </dgm:t>
    </dgm:pt>
    <dgm:pt modelId="{E2DCD7AC-FE30-499F-94A0-CE2EC3B6B42A}" type="parTrans" cxnId="{086A5067-B21A-4D19-BCD3-2949E869CE8E}">
      <dgm:prSet/>
      <dgm:spPr/>
      <dgm:t>
        <a:bodyPr/>
        <a:lstStyle/>
        <a:p>
          <a:endParaRPr lang="en-US"/>
        </a:p>
      </dgm:t>
    </dgm:pt>
    <dgm:pt modelId="{CB6BA476-6B9D-44F7-A609-8ED0BACBC3B1}" type="sibTrans" cxnId="{086A5067-B21A-4D19-BCD3-2949E869CE8E}">
      <dgm:prSet/>
      <dgm:spPr/>
      <dgm:t>
        <a:bodyPr/>
        <a:lstStyle/>
        <a:p>
          <a:endParaRPr lang="en-US"/>
        </a:p>
      </dgm:t>
    </dgm:pt>
    <dgm:pt modelId="{14C04E9B-5B6C-4A97-9C12-9A43DDF820BB}">
      <dgm:prSet/>
      <dgm:spPr/>
      <dgm:t>
        <a:bodyPr/>
        <a:lstStyle/>
        <a:p>
          <a:r>
            <a:rPr lang="en-GB"/>
            <a:t>Most successful treatment for OAO</a:t>
          </a:r>
          <a:endParaRPr lang="en-US"/>
        </a:p>
      </dgm:t>
    </dgm:pt>
    <dgm:pt modelId="{15D26ACF-AE0B-41DB-B14D-6D0D0FB5426D}" type="parTrans" cxnId="{659F85D3-29DF-43B7-B1D3-2FCAA4A0DED0}">
      <dgm:prSet/>
      <dgm:spPr/>
      <dgm:t>
        <a:bodyPr/>
        <a:lstStyle/>
        <a:p>
          <a:endParaRPr lang="en-US"/>
        </a:p>
      </dgm:t>
    </dgm:pt>
    <dgm:pt modelId="{E147FCFB-256E-403D-801C-F785CA36009B}" type="sibTrans" cxnId="{659F85D3-29DF-43B7-B1D3-2FCAA4A0DED0}">
      <dgm:prSet/>
      <dgm:spPr/>
      <dgm:t>
        <a:bodyPr/>
        <a:lstStyle/>
        <a:p>
          <a:endParaRPr lang="en-US"/>
        </a:p>
      </dgm:t>
    </dgm:pt>
    <dgm:pt modelId="{A49DF75B-5B40-4628-930F-ADF10EE2146E}">
      <dgm:prSet/>
      <dgm:spPr/>
      <dgm:t>
        <a:bodyPr/>
        <a:lstStyle/>
        <a:p>
          <a:r>
            <a:rPr lang="en-GB"/>
            <a:t>In 2025 a RAND study estimated 12% of US adults tried GLP-1 agonists, another 14% interested in using</a:t>
          </a:r>
          <a:endParaRPr lang="en-US"/>
        </a:p>
      </dgm:t>
    </dgm:pt>
    <dgm:pt modelId="{CB1CE41B-D5FC-4C0A-A403-FDAE7B49BC11}" type="parTrans" cxnId="{CAA76163-4AE7-426B-8FA0-ACF5F3719B9E}">
      <dgm:prSet/>
      <dgm:spPr/>
      <dgm:t>
        <a:bodyPr/>
        <a:lstStyle/>
        <a:p>
          <a:endParaRPr lang="en-US"/>
        </a:p>
      </dgm:t>
    </dgm:pt>
    <dgm:pt modelId="{26147354-7EF2-4FCD-BE75-12BC852B4643}" type="sibTrans" cxnId="{CAA76163-4AE7-426B-8FA0-ACF5F3719B9E}">
      <dgm:prSet/>
      <dgm:spPr/>
      <dgm:t>
        <a:bodyPr/>
        <a:lstStyle/>
        <a:p>
          <a:endParaRPr lang="en-US"/>
        </a:p>
      </dgm:t>
    </dgm:pt>
    <dgm:pt modelId="{897DB6B0-5EA6-473B-BB30-86D2A85CFBBA}" type="pres">
      <dgm:prSet presAssocID="{7C1EAF42-6A38-4A0C-A839-9F39A2312712}" presName="root" presStyleCnt="0">
        <dgm:presLayoutVars>
          <dgm:dir/>
          <dgm:resizeHandles val="exact"/>
        </dgm:presLayoutVars>
      </dgm:prSet>
      <dgm:spPr/>
    </dgm:pt>
    <dgm:pt modelId="{602E3BA8-2A18-4229-975F-C1ADFEBB6ED5}" type="pres">
      <dgm:prSet presAssocID="{F2A938BF-82EB-4509-9D2F-0C17F4A9DB4B}" presName="compNode" presStyleCnt="0"/>
      <dgm:spPr/>
    </dgm:pt>
    <dgm:pt modelId="{435AF4F3-03F8-440D-A0BC-3283FC2F767B}" type="pres">
      <dgm:prSet presAssocID="{F2A938BF-82EB-4509-9D2F-0C17F4A9DB4B}" presName="bgRect" presStyleLbl="bgShp" presStyleIdx="0" presStyleCnt="5"/>
      <dgm:spPr/>
    </dgm:pt>
    <dgm:pt modelId="{84557D10-3978-4116-8241-DB259B0F3A9A}" type="pres">
      <dgm:prSet presAssocID="{F2A938BF-82EB-4509-9D2F-0C17F4A9DB4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4C4463DE-C34B-4EED-9308-CEF0381346C9}" type="pres">
      <dgm:prSet presAssocID="{F2A938BF-82EB-4509-9D2F-0C17F4A9DB4B}" presName="spaceRect" presStyleCnt="0"/>
      <dgm:spPr/>
    </dgm:pt>
    <dgm:pt modelId="{A2712249-74E9-4AB3-9BF9-36F27B22B40D}" type="pres">
      <dgm:prSet presAssocID="{F2A938BF-82EB-4509-9D2F-0C17F4A9DB4B}" presName="parTx" presStyleLbl="revTx" presStyleIdx="0" presStyleCnt="5">
        <dgm:presLayoutVars>
          <dgm:chMax val="0"/>
          <dgm:chPref val="0"/>
        </dgm:presLayoutVars>
      </dgm:prSet>
      <dgm:spPr/>
    </dgm:pt>
    <dgm:pt modelId="{57F624AC-D2A6-46EA-81DF-DB2538F074AE}" type="pres">
      <dgm:prSet presAssocID="{4FC82526-0E96-460A-A6B7-52C13CEC9A11}" presName="sibTrans" presStyleCnt="0"/>
      <dgm:spPr/>
    </dgm:pt>
    <dgm:pt modelId="{BBF88E72-AF0B-4776-B01E-8FA033B49EEE}" type="pres">
      <dgm:prSet presAssocID="{2FE4CABE-1E64-4600-86A8-285A23821E55}" presName="compNode" presStyleCnt="0"/>
      <dgm:spPr/>
    </dgm:pt>
    <dgm:pt modelId="{597DCE26-EB96-440B-B838-D8E220A4762C}" type="pres">
      <dgm:prSet presAssocID="{2FE4CABE-1E64-4600-86A8-285A23821E55}" presName="bgRect" presStyleLbl="bgShp" presStyleIdx="1" presStyleCnt="5"/>
      <dgm:spPr/>
    </dgm:pt>
    <dgm:pt modelId="{9A0D1C45-F68C-4FB3-BFE2-A3E9C745796D}" type="pres">
      <dgm:prSet presAssocID="{2FE4CABE-1E64-4600-86A8-285A23821E5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57BF6DDF-D9B6-436D-AA4A-8CD6C8B1B9F0}" type="pres">
      <dgm:prSet presAssocID="{2FE4CABE-1E64-4600-86A8-285A23821E55}" presName="spaceRect" presStyleCnt="0"/>
      <dgm:spPr/>
    </dgm:pt>
    <dgm:pt modelId="{36F28796-3A1B-4FF2-A28A-2724FD3BD1BF}" type="pres">
      <dgm:prSet presAssocID="{2FE4CABE-1E64-4600-86A8-285A23821E55}" presName="parTx" presStyleLbl="revTx" presStyleIdx="1" presStyleCnt="5">
        <dgm:presLayoutVars>
          <dgm:chMax val="0"/>
          <dgm:chPref val="0"/>
        </dgm:presLayoutVars>
      </dgm:prSet>
      <dgm:spPr/>
    </dgm:pt>
    <dgm:pt modelId="{792BD0BC-1686-4BAA-8C6A-AE6921227A46}" type="pres">
      <dgm:prSet presAssocID="{7CC15B19-DC22-4E7A-BB05-E36A15CFB2C1}" presName="sibTrans" presStyleCnt="0"/>
      <dgm:spPr/>
    </dgm:pt>
    <dgm:pt modelId="{FFF3B83D-1D1E-4070-8577-4DA168740AB1}" type="pres">
      <dgm:prSet presAssocID="{DB2B9EF8-BA90-4C5C-ADF6-2F0F8DB1F3D4}" presName="compNode" presStyleCnt="0"/>
      <dgm:spPr/>
    </dgm:pt>
    <dgm:pt modelId="{CC58512F-A30B-4D38-824C-CA73E672BCE5}" type="pres">
      <dgm:prSet presAssocID="{DB2B9EF8-BA90-4C5C-ADF6-2F0F8DB1F3D4}" presName="bgRect" presStyleLbl="bgShp" presStyleIdx="2" presStyleCnt="5"/>
      <dgm:spPr/>
    </dgm:pt>
    <dgm:pt modelId="{111F9C8E-D1F8-4F62-B958-E984F36A4E23}" type="pres">
      <dgm:prSet presAssocID="{DB2B9EF8-BA90-4C5C-ADF6-2F0F8DB1F3D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"/>
        </a:ext>
      </dgm:extLst>
    </dgm:pt>
    <dgm:pt modelId="{CA272A1C-4952-49BB-96FF-9DF5F9CBEE05}" type="pres">
      <dgm:prSet presAssocID="{DB2B9EF8-BA90-4C5C-ADF6-2F0F8DB1F3D4}" presName="spaceRect" presStyleCnt="0"/>
      <dgm:spPr/>
    </dgm:pt>
    <dgm:pt modelId="{25CB71D7-8F4C-4E33-881B-F6C176B60C06}" type="pres">
      <dgm:prSet presAssocID="{DB2B9EF8-BA90-4C5C-ADF6-2F0F8DB1F3D4}" presName="parTx" presStyleLbl="revTx" presStyleIdx="2" presStyleCnt="5">
        <dgm:presLayoutVars>
          <dgm:chMax val="0"/>
          <dgm:chPref val="0"/>
        </dgm:presLayoutVars>
      </dgm:prSet>
      <dgm:spPr/>
    </dgm:pt>
    <dgm:pt modelId="{0612995C-E20A-4B75-A1EB-B0A4C9D0CEEC}" type="pres">
      <dgm:prSet presAssocID="{CB6BA476-6B9D-44F7-A609-8ED0BACBC3B1}" presName="sibTrans" presStyleCnt="0"/>
      <dgm:spPr/>
    </dgm:pt>
    <dgm:pt modelId="{8DA7CA77-C945-4A4B-BF47-11C6F571077D}" type="pres">
      <dgm:prSet presAssocID="{14C04E9B-5B6C-4A97-9C12-9A43DDF820BB}" presName="compNode" presStyleCnt="0"/>
      <dgm:spPr/>
    </dgm:pt>
    <dgm:pt modelId="{03CEDC6B-4321-45F7-A0D0-573ED0CC4293}" type="pres">
      <dgm:prSet presAssocID="{14C04E9B-5B6C-4A97-9C12-9A43DDF820BB}" presName="bgRect" presStyleLbl="bgShp" presStyleIdx="3" presStyleCnt="5"/>
      <dgm:spPr/>
    </dgm:pt>
    <dgm:pt modelId="{A0E51099-C058-4E5B-8A8A-3F1C6D8CEEDF}" type="pres">
      <dgm:prSet presAssocID="{14C04E9B-5B6C-4A97-9C12-9A43DDF820B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5E1FBAF-507C-4270-BD1E-DE991DA19CD9}" type="pres">
      <dgm:prSet presAssocID="{14C04E9B-5B6C-4A97-9C12-9A43DDF820BB}" presName="spaceRect" presStyleCnt="0"/>
      <dgm:spPr/>
    </dgm:pt>
    <dgm:pt modelId="{04F02659-4008-45F6-AA66-FA0050D1DD82}" type="pres">
      <dgm:prSet presAssocID="{14C04E9B-5B6C-4A97-9C12-9A43DDF820BB}" presName="parTx" presStyleLbl="revTx" presStyleIdx="3" presStyleCnt="5">
        <dgm:presLayoutVars>
          <dgm:chMax val="0"/>
          <dgm:chPref val="0"/>
        </dgm:presLayoutVars>
      </dgm:prSet>
      <dgm:spPr/>
    </dgm:pt>
    <dgm:pt modelId="{687E92BB-645D-4D58-87AE-33627FBF9579}" type="pres">
      <dgm:prSet presAssocID="{E147FCFB-256E-403D-801C-F785CA36009B}" presName="sibTrans" presStyleCnt="0"/>
      <dgm:spPr/>
    </dgm:pt>
    <dgm:pt modelId="{4D06CA0E-DDE6-421F-B842-FCDFFB7C2547}" type="pres">
      <dgm:prSet presAssocID="{A49DF75B-5B40-4628-930F-ADF10EE2146E}" presName="compNode" presStyleCnt="0"/>
      <dgm:spPr/>
    </dgm:pt>
    <dgm:pt modelId="{4EBF5B09-1D7C-4418-9480-6FC21381835A}" type="pres">
      <dgm:prSet presAssocID="{A49DF75B-5B40-4628-930F-ADF10EE2146E}" presName="bgRect" presStyleLbl="bgShp" presStyleIdx="4" presStyleCnt="5"/>
      <dgm:spPr/>
    </dgm:pt>
    <dgm:pt modelId="{733F25A8-BAF2-4B47-BB7D-472433BED5A2}" type="pres">
      <dgm:prSet presAssocID="{A49DF75B-5B40-4628-930F-ADF10EE2146E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BC3A9C44-6A41-4712-8B3D-FC8A544DD8BD}" type="pres">
      <dgm:prSet presAssocID="{A49DF75B-5B40-4628-930F-ADF10EE2146E}" presName="spaceRect" presStyleCnt="0"/>
      <dgm:spPr/>
    </dgm:pt>
    <dgm:pt modelId="{4ECD8C43-6176-457B-B75B-B163924FA10E}" type="pres">
      <dgm:prSet presAssocID="{A49DF75B-5B40-4628-930F-ADF10EE2146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F528727-8395-4E63-B1C8-289C25CF4DE1}" type="presOf" srcId="{7C1EAF42-6A38-4A0C-A839-9F39A2312712}" destId="{897DB6B0-5EA6-473B-BB30-86D2A85CFBBA}" srcOrd="0" destOrd="0" presId="urn:microsoft.com/office/officeart/2018/2/layout/IconVerticalSolidList"/>
    <dgm:cxn modelId="{5CEF332D-EB25-4493-8094-C1F043B200A6}" type="presOf" srcId="{DB2B9EF8-BA90-4C5C-ADF6-2F0F8DB1F3D4}" destId="{25CB71D7-8F4C-4E33-881B-F6C176B60C06}" srcOrd="0" destOrd="0" presId="urn:microsoft.com/office/officeart/2018/2/layout/IconVerticalSolidList"/>
    <dgm:cxn modelId="{D1BD375F-EDA6-4B98-B19E-218DD6A1D493}" srcId="{7C1EAF42-6A38-4A0C-A839-9F39A2312712}" destId="{2FE4CABE-1E64-4600-86A8-285A23821E55}" srcOrd="1" destOrd="0" parTransId="{F867C4FB-E120-4983-84B9-67899230F203}" sibTransId="{7CC15B19-DC22-4E7A-BB05-E36A15CFB2C1}"/>
    <dgm:cxn modelId="{CAA76163-4AE7-426B-8FA0-ACF5F3719B9E}" srcId="{7C1EAF42-6A38-4A0C-A839-9F39A2312712}" destId="{A49DF75B-5B40-4628-930F-ADF10EE2146E}" srcOrd="4" destOrd="0" parTransId="{CB1CE41B-D5FC-4C0A-A403-FDAE7B49BC11}" sibTransId="{26147354-7EF2-4FCD-BE75-12BC852B4643}"/>
    <dgm:cxn modelId="{086A5067-B21A-4D19-BCD3-2949E869CE8E}" srcId="{7C1EAF42-6A38-4A0C-A839-9F39A2312712}" destId="{DB2B9EF8-BA90-4C5C-ADF6-2F0F8DB1F3D4}" srcOrd="2" destOrd="0" parTransId="{E2DCD7AC-FE30-499F-94A0-CE2EC3B6B42A}" sibTransId="{CB6BA476-6B9D-44F7-A609-8ED0BACBC3B1}"/>
    <dgm:cxn modelId="{EA222478-A03C-4CE0-BBA3-10F6C9867579}" type="presOf" srcId="{A49DF75B-5B40-4628-930F-ADF10EE2146E}" destId="{4ECD8C43-6176-457B-B75B-B163924FA10E}" srcOrd="0" destOrd="0" presId="urn:microsoft.com/office/officeart/2018/2/layout/IconVerticalSolidList"/>
    <dgm:cxn modelId="{E0E10C7C-BFEB-44D4-9784-6CAC62BB11ED}" srcId="{7C1EAF42-6A38-4A0C-A839-9F39A2312712}" destId="{F2A938BF-82EB-4509-9D2F-0C17F4A9DB4B}" srcOrd="0" destOrd="0" parTransId="{F94D5702-050F-4F9B-994E-145BCB082062}" sibTransId="{4FC82526-0E96-460A-A6B7-52C13CEC9A11}"/>
    <dgm:cxn modelId="{0BBB9B96-23D5-4349-862B-5AFEEE6B0C0F}" type="presOf" srcId="{F2A938BF-82EB-4509-9D2F-0C17F4A9DB4B}" destId="{A2712249-74E9-4AB3-9BF9-36F27B22B40D}" srcOrd="0" destOrd="0" presId="urn:microsoft.com/office/officeart/2018/2/layout/IconVerticalSolidList"/>
    <dgm:cxn modelId="{8E16D1C5-2EF4-4C17-B1D8-A070BD882699}" type="presOf" srcId="{2FE4CABE-1E64-4600-86A8-285A23821E55}" destId="{36F28796-3A1B-4FF2-A28A-2724FD3BD1BF}" srcOrd="0" destOrd="0" presId="urn:microsoft.com/office/officeart/2018/2/layout/IconVerticalSolidList"/>
    <dgm:cxn modelId="{659F85D3-29DF-43B7-B1D3-2FCAA4A0DED0}" srcId="{7C1EAF42-6A38-4A0C-A839-9F39A2312712}" destId="{14C04E9B-5B6C-4A97-9C12-9A43DDF820BB}" srcOrd="3" destOrd="0" parTransId="{15D26ACF-AE0B-41DB-B14D-6D0D0FB5426D}" sibTransId="{E147FCFB-256E-403D-801C-F785CA36009B}"/>
    <dgm:cxn modelId="{E83599F9-749A-478E-927F-05C843F305D7}" type="presOf" srcId="{14C04E9B-5B6C-4A97-9C12-9A43DDF820BB}" destId="{04F02659-4008-45F6-AA66-FA0050D1DD82}" srcOrd="0" destOrd="0" presId="urn:microsoft.com/office/officeart/2018/2/layout/IconVerticalSolidList"/>
    <dgm:cxn modelId="{119F0B41-24F3-4924-A45C-F5C23C1189AC}" type="presParOf" srcId="{897DB6B0-5EA6-473B-BB30-86D2A85CFBBA}" destId="{602E3BA8-2A18-4229-975F-C1ADFEBB6ED5}" srcOrd="0" destOrd="0" presId="urn:microsoft.com/office/officeart/2018/2/layout/IconVerticalSolidList"/>
    <dgm:cxn modelId="{AEA55019-F6E4-4F07-B05B-3298EB0C0736}" type="presParOf" srcId="{602E3BA8-2A18-4229-975F-C1ADFEBB6ED5}" destId="{435AF4F3-03F8-440D-A0BC-3283FC2F767B}" srcOrd="0" destOrd="0" presId="urn:microsoft.com/office/officeart/2018/2/layout/IconVerticalSolidList"/>
    <dgm:cxn modelId="{BC53D45A-85E3-421E-89C2-916DF02063FA}" type="presParOf" srcId="{602E3BA8-2A18-4229-975F-C1ADFEBB6ED5}" destId="{84557D10-3978-4116-8241-DB259B0F3A9A}" srcOrd="1" destOrd="0" presId="urn:microsoft.com/office/officeart/2018/2/layout/IconVerticalSolidList"/>
    <dgm:cxn modelId="{B7EB5BFC-00C4-41DE-B602-76E8066266DF}" type="presParOf" srcId="{602E3BA8-2A18-4229-975F-C1ADFEBB6ED5}" destId="{4C4463DE-C34B-4EED-9308-CEF0381346C9}" srcOrd="2" destOrd="0" presId="urn:microsoft.com/office/officeart/2018/2/layout/IconVerticalSolidList"/>
    <dgm:cxn modelId="{08280C2F-FBE6-40D9-8B4B-FDFCA93356E2}" type="presParOf" srcId="{602E3BA8-2A18-4229-975F-C1ADFEBB6ED5}" destId="{A2712249-74E9-4AB3-9BF9-36F27B22B40D}" srcOrd="3" destOrd="0" presId="urn:microsoft.com/office/officeart/2018/2/layout/IconVerticalSolidList"/>
    <dgm:cxn modelId="{EC1AF4EB-9BB9-4EBE-BE60-086BBDC1C704}" type="presParOf" srcId="{897DB6B0-5EA6-473B-BB30-86D2A85CFBBA}" destId="{57F624AC-D2A6-46EA-81DF-DB2538F074AE}" srcOrd="1" destOrd="0" presId="urn:microsoft.com/office/officeart/2018/2/layout/IconVerticalSolidList"/>
    <dgm:cxn modelId="{F753516E-668D-485E-B82E-AFE787CED6C9}" type="presParOf" srcId="{897DB6B0-5EA6-473B-BB30-86D2A85CFBBA}" destId="{BBF88E72-AF0B-4776-B01E-8FA033B49EEE}" srcOrd="2" destOrd="0" presId="urn:microsoft.com/office/officeart/2018/2/layout/IconVerticalSolidList"/>
    <dgm:cxn modelId="{700020E0-2FAB-46F9-8416-379AC224835C}" type="presParOf" srcId="{BBF88E72-AF0B-4776-B01E-8FA033B49EEE}" destId="{597DCE26-EB96-440B-B838-D8E220A4762C}" srcOrd="0" destOrd="0" presId="urn:microsoft.com/office/officeart/2018/2/layout/IconVerticalSolidList"/>
    <dgm:cxn modelId="{0B913C1A-F496-4E2D-BA02-D9D61ECF51AE}" type="presParOf" srcId="{BBF88E72-AF0B-4776-B01E-8FA033B49EEE}" destId="{9A0D1C45-F68C-4FB3-BFE2-A3E9C745796D}" srcOrd="1" destOrd="0" presId="urn:microsoft.com/office/officeart/2018/2/layout/IconVerticalSolidList"/>
    <dgm:cxn modelId="{81D04E6C-643D-4C38-8AF4-4FA790C6DBF6}" type="presParOf" srcId="{BBF88E72-AF0B-4776-B01E-8FA033B49EEE}" destId="{57BF6DDF-D9B6-436D-AA4A-8CD6C8B1B9F0}" srcOrd="2" destOrd="0" presId="urn:microsoft.com/office/officeart/2018/2/layout/IconVerticalSolidList"/>
    <dgm:cxn modelId="{DDC987A9-E469-45A6-9AA1-69599DF9D492}" type="presParOf" srcId="{BBF88E72-AF0B-4776-B01E-8FA033B49EEE}" destId="{36F28796-3A1B-4FF2-A28A-2724FD3BD1BF}" srcOrd="3" destOrd="0" presId="urn:microsoft.com/office/officeart/2018/2/layout/IconVerticalSolidList"/>
    <dgm:cxn modelId="{D8B61D79-E15E-454C-B9ED-D0FEF1525A82}" type="presParOf" srcId="{897DB6B0-5EA6-473B-BB30-86D2A85CFBBA}" destId="{792BD0BC-1686-4BAA-8C6A-AE6921227A46}" srcOrd="3" destOrd="0" presId="urn:microsoft.com/office/officeart/2018/2/layout/IconVerticalSolidList"/>
    <dgm:cxn modelId="{4727036D-5D33-48E8-B094-F3BBA35C252C}" type="presParOf" srcId="{897DB6B0-5EA6-473B-BB30-86D2A85CFBBA}" destId="{FFF3B83D-1D1E-4070-8577-4DA168740AB1}" srcOrd="4" destOrd="0" presId="urn:microsoft.com/office/officeart/2018/2/layout/IconVerticalSolidList"/>
    <dgm:cxn modelId="{6267F2E2-FDE8-4F86-B370-524C85134AAE}" type="presParOf" srcId="{FFF3B83D-1D1E-4070-8577-4DA168740AB1}" destId="{CC58512F-A30B-4D38-824C-CA73E672BCE5}" srcOrd="0" destOrd="0" presId="urn:microsoft.com/office/officeart/2018/2/layout/IconVerticalSolidList"/>
    <dgm:cxn modelId="{0E7DED76-C890-497E-9EEA-A0A93E94B50C}" type="presParOf" srcId="{FFF3B83D-1D1E-4070-8577-4DA168740AB1}" destId="{111F9C8E-D1F8-4F62-B958-E984F36A4E23}" srcOrd="1" destOrd="0" presId="urn:microsoft.com/office/officeart/2018/2/layout/IconVerticalSolidList"/>
    <dgm:cxn modelId="{26D39CE5-2684-483C-8D61-24704ECA9436}" type="presParOf" srcId="{FFF3B83D-1D1E-4070-8577-4DA168740AB1}" destId="{CA272A1C-4952-49BB-96FF-9DF5F9CBEE05}" srcOrd="2" destOrd="0" presId="urn:microsoft.com/office/officeart/2018/2/layout/IconVerticalSolidList"/>
    <dgm:cxn modelId="{EBFED1C9-7571-4024-A167-F5419A66BD75}" type="presParOf" srcId="{FFF3B83D-1D1E-4070-8577-4DA168740AB1}" destId="{25CB71D7-8F4C-4E33-881B-F6C176B60C06}" srcOrd="3" destOrd="0" presId="urn:microsoft.com/office/officeart/2018/2/layout/IconVerticalSolidList"/>
    <dgm:cxn modelId="{318BF418-FEA5-4FD0-AA3C-26AA4C5AE5C5}" type="presParOf" srcId="{897DB6B0-5EA6-473B-BB30-86D2A85CFBBA}" destId="{0612995C-E20A-4B75-A1EB-B0A4C9D0CEEC}" srcOrd="5" destOrd="0" presId="urn:microsoft.com/office/officeart/2018/2/layout/IconVerticalSolidList"/>
    <dgm:cxn modelId="{1017F59A-2767-43D9-A696-4017A9D5A2E2}" type="presParOf" srcId="{897DB6B0-5EA6-473B-BB30-86D2A85CFBBA}" destId="{8DA7CA77-C945-4A4B-BF47-11C6F571077D}" srcOrd="6" destOrd="0" presId="urn:microsoft.com/office/officeart/2018/2/layout/IconVerticalSolidList"/>
    <dgm:cxn modelId="{FBF35497-FB1E-4735-A7BE-26AE53635579}" type="presParOf" srcId="{8DA7CA77-C945-4A4B-BF47-11C6F571077D}" destId="{03CEDC6B-4321-45F7-A0D0-573ED0CC4293}" srcOrd="0" destOrd="0" presId="urn:microsoft.com/office/officeart/2018/2/layout/IconVerticalSolidList"/>
    <dgm:cxn modelId="{2C66B950-F069-4732-8EE3-F4AD16774079}" type="presParOf" srcId="{8DA7CA77-C945-4A4B-BF47-11C6F571077D}" destId="{A0E51099-C058-4E5B-8A8A-3F1C6D8CEEDF}" srcOrd="1" destOrd="0" presId="urn:microsoft.com/office/officeart/2018/2/layout/IconVerticalSolidList"/>
    <dgm:cxn modelId="{028F46D1-A85C-40C9-896E-510B4436E1D0}" type="presParOf" srcId="{8DA7CA77-C945-4A4B-BF47-11C6F571077D}" destId="{A5E1FBAF-507C-4270-BD1E-DE991DA19CD9}" srcOrd="2" destOrd="0" presId="urn:microsoft.com/office/officeart/2018/2/layout/IconVerticalSolidList"/>
    <dgm:cxn modelId="{E5E995DD-87E8-4C35-A8E2-28F60506204C}" type="presParOf" srcId="{8DA7CA77-C945-4A4B-BF47-11C6F571077D}" destId="{04F02659-4008-45F6-AA66-FA0050D1DD82}" srcOrd="3" destOrd="0" presId="urn:microsoft.com/office/officeart/2018/2/layout/IconVerticalSolidList"/>
    <dgm:cxn modelId="{336E3C2D-01EC-4743-8D19-927C13C91A0A}" type="presParOf" srcId="{897DB6B0-5EA6-473B-BB30-86D2A85CFBBA}" destId="{687E92BB-645D-4D58-87AE-33627FBF9579}" srcOrd="7" destOrd="0" presId="urn:microsoft.com/office/officeart/2018/2/layout/IconVerticalSolidList"/>
    <dgm:cxn modelId="{CC024A2B-88EA-461B-AE94-FA2225C1BB51}" type="presParOf" srcId="{897DB6B0-5EA6-473B-BB30-86D2A85CFBBA}" destId="{4D06CA0E-DDE6-421F-B842-FCDFFB7C2547}" srcOrd="8" destOrd="0" presId="urn:microsoft.com/office/officeart/2018/2/layout/IconVerticalSolidList"/>
    <dgm:cxn modelId="{D44FC898-AEB9-494E-9A0E-8DCB558B8EB8}" type="presParOf" srcId="{4D06CA0E-DDE6-421F-B842-FCDFFB7C2547}" destId="{4EBF5B09-1D7C-4418-9480-6FC21381835A}" srcOrd="0" destOrd="0" presId="urn:microsoft.com/office/officeart/2018/2/layout/IconVerticalSolidList"/>
    <dgm:cxn modelId="{130E7696-412F-4DFF-B08C-BFED454B8EF4}" type="presParOf" srcId="{4D06CA0E-DDE6-421F-B842-FCDFFB7C2547}" destId="{733F25A8-BAF2-4B47-BB7D-472433BED5A2}" srcOrd="1" destOrd="0" presId="urn:microsoft.com/office/officeart/2018/2/layout/IconVerticalSolidList"/>
    <dgm:cxn modelId="{9DE3CFE6-49A3-4F56-8863-960017B8F4DE}" type="presParOf" srcId="{4D06CA0E-DDE6-421F-B842-FCDFFB7C2547}" destId="{BC3A9C44-6A41-4712-8B3D-FC8A544DD8BD}" srcOrd="2" destOrd="0" presId="urn:microsoft.com/office/officeart/2018/2/layout/IconVerticalSolidList"/>
    <dgm:cxn modelId="{20EDCC9E-9387-47B3-9A19-1EF597EE8205}" type="presParOf" srcId="{4D06CA0E-DDE6-421F-B842-FCDFFB7C2547}" destId="{4ECD8C43-6176-457B-B75B-B163924FA10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2BF7B0-C84A-45C6-BBB5-1906CAF70C1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D45A719-BD25-4C63-A95E-D2FF9D8393CD}">
      <dgm:prSet/>
      <dgm:spPr/>
      <dgm:t>
        <a:bodyPr/>
        <a:lstStyle/>
        <a:p>
          <a:r>
            <a:rPr lang="en-GB"/>
            <a:t>US population estimated to be overweight or obese increased from 10.4% in 2019 to 15.7% in 2024</a:t>
          </a:r>
          <a:endParaRPr lang="en-US"/>
        </a:p>
      </dgm:t>
    </dgm:pt>
    <dgm:pt modelId="{7A909BDF-BE66-4D8C-9FC5-8A7739EF5DF7}" type="parTrans" cxnId="{6EC32701-1E33-462A-A532-5F75DBB4B7ED}">
      <dgm:prSet/>
      <dgm:spPr/>
      <dgm:t>
        <a:bodyPr/>
        <a:lstStyle/>
        <a:p>
          <a:endParaRPr lang="en-US"/>
        </a:p>
      </dgm:t>
    </dgm:pt>
    <dgm:pt modelId="{DE67C036-20FB-4B4D-9B74-EC2CFCB7E281}" type="sibTrans" cxnId="{6EC32701-1E33-462A-A532-5F75DBB4B7ED}">
      <dgm:prSet/>
      <dgm:spPr/>
      <dgm:t>
        <a:bodyPr/>
        <a:lstStyle/>
        <a:p>
          <a:endParaRPr lang="en-US"/>
        </a:p>
      </dgm:t>
    </dgm:pt>
    <dgm:pt modelId="{E1F26B00-F0EC-43DF-AB9E-CB50AB79AEA6}">
      <dgm:prSet/>
      <dgm:spPr/>
      <dgm:t>
        <a:bodyPr/>
        <a:lstStyle/>
        <a:p>
          <a:r>
            <a:rPr lang="en-GB"/>
            <a:t>In FAIR Health data 4% of patients are on GLP-1s</a:t>
          </a:r>
          <a:endParaRPr lang="en-US"/>
        </a:p>
      </dgm:t>
    </dgm:pt>
    <dgm:pt modelId="{38C46C27-738F-4BC3-AF6F-16D910BC031E}" type="parTrans" cxnId="{31EED609-4158-41EC-A93B-1B3A269F7799}">
      <dgm:prSet/>
      <dgm:spPr/>
      <dgm:t>
        <a:bodyPr/>
        <a:lstStyle/>
        <a:p>
          <a:endParaRPr lang="en-US"/>
        </a:p>
      </dgm:t>
    </dgm:pt>
    <dgm:pt modelId="{72361BCA-4FD4-4164-B193-B07FC039EE6B}" type="sibTrans" cxnId="{31EED609-4158-41EC-A93B-1B3A269F7799}">
      <dgm:prSet/>
      <dgm:spPr/>
      <dgm:t>
        <a:bodyPr/>
        <a:lstStyle/>
        <a:p>
          <a:endParaRPr lang="en-US"/>
        </a:p>
      </dgm:t>
    </dgm:pt>
    <dgm:pt modelId="{EE450B44-1F5F-4FAE-BFCD-737326699581}">
      <dgm:prSet/>
      <dgm:spPr/>
      <dgm:t>
        <a:bodyPr/>
        <a:lstStyle/>
        <a:p>
          <a:r>
            <a:rPr lang="en-GB"/>
            <a:t>Bulk are still diabetics rather than OAO (2% had prescription)</a:t>
          </a:r>
          <a:endParaRPr lang="en-US"/>
        </a:p>
      </dgm:t>
    </dgm:pt>
    <dgm:pt modelId="{FA46E715-D593-406B-A538-74751CC65680}" type="parTrans" cxnId="{E2453E41-C360-4C67-ABCD-FEF8138C0F25}">
      <dgm:prSet/>
      <dgm:spPr/>
      <dgm:t>
        <a:bodyPr/>
        <a:lstStyle/>
        <a:p>
          <a:endParaRPr lang="en-US"/>
        </a:p>
      </dgm:t>
    </dgm:pt>
    <dgm:pt modelId="{3DA8779E-90B1-4343-95E5-EECAA4234DD6}" type="sibTrans" cxnId="{E2453E41-C360-4C67-ABCD-FEF8138C0F25}">
      <dgm:prSet/>
      <dgm:spPr/>
      <dgm:t>
        <a:bodyPr/>
        <a:lstStyle/>
        <a:p>
          <a:endParaRPr lang="en-US"/>
        </a:p>
      </dgm:t>
    </dgm:pt>
    <dgm:pt modelId="{8A781B1D-F1C1-4C06-8C5A-903ECD074CB6}">
      <dgm:prSet/>
      <dgm:spPr/>
      <dgm:t>
        <a:bodyPr/>
        <a:lstStyle/>
        <a:p>
          <a:r>
            <a:rPr lang="en-GB"/>
            <a:t>Some significant side-effects reported</a:t>
          </a:r>
          <a:endParaRPr lang="en-US"/>
        </a:p>
      </dgm:t>
    </dgm:pt>
    <dgm:pt modelId="{6A5EB3E7-E7E0-4112-82CD-B149C6F87641}" type="parTrans" cxnId="{14D89038-125F-49AA-814C-BCC622E482C3}">
      <dgm:prSet/>
      <dgm:spPr/>
      <dgm:t>
        <a:bodyPr/>
        <a:lstStyle/>
        <a:p>
          <a:endParaRPr lang="en-US"/>
        </a:p>
      </dgm:t>
    </dgm:pt>
    <dgm:pt modelId="{E08E00B3-F03A-4B77-8273-1B0025BDA86C}" type="sibTrans" cxnId="{14D89038-125F-49AA-814C-BCC622E482C3}">
      <dgm:prSet/>
      <dgm:spPr/>
      <dgm:t>
        <a:bodyPr/>
        <a:lstStyle/>
        <a:p>
          <a:endParaRPr lang="en-US"/>
        </a:p>
      </dgm:t>
    </dgm:pt>
    <dgm:pt modelId="{08D1B95F-ADC0-4A58-9304-EB3E4D41F44D}" type="pres">
      <dgm:prSet presAssocID="{6B2BF7B0-C84A-45C6-BBB5-1906CAF70C1E}" presName="root" presStyleCnt="0">
        <dgm:presLayoutVars>
          <dgm:dir/>
          <dgm:resizeHandles val="exact"/>
        </dgm:presLayoutVars>
      </dgm:prSet>
      <dgm:spPr/>
    </dgm:pt>
    <dgm:pt modelId="{74DC2CE3-BEF1-4486-A9C9-4B525DA99DE4}" type="pres">
      <dgm:prSet presAssocID="{BD45A719-BD25-4C63-A95E-D2FF9D8393CD}" presName="compNode" presStyleCnt="0"/>
      <dgm:spPr/>
    </dgm:pt>
    <dgm:pt modelId="{47889E84-D8DB-43CC-8F19-CB8A1EB15996}" type="pres">
      <dgm:prSet presAssocID="{BD45A719-BD25-4C63-A95E-D2FF9D8393CD}" presName="bgRect" presStyleLbl="bgShp" presStyleIdx="0" presStyleCnt="4"/>
      <dgm:spPr/>
    </dgm:pt>
    <dgm:pt modelId="{157B11E5-1F41-4F4B-9624-6F8A7F1EA67F}" type="pres">
      <dgm:prSet presAssocID="{BD45A719-BD25-4C63-A95E-D2FF9D8393CD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8CEA45D0-A2B4-4769-8479-BA07595B440F}" type="pres">
      <dgm:prSet presAssocID="{BD45A719-BD25-4C63-A95E-D2FF9D8393CD}" presName="spaceRect" presStyleCnt="0"/>
      <dgm:spPr/>
    </dgm:pt>
    <dgm:pt modelId="{95AD7AA0-AAC8-43D9-BD48-A454056B207E}" type="pres">
      <dgm:prSet presAssocID="{BD45A719-BD25-4C63-A95E-D2FF9D8393CD}" presName="parTx" presStyleLbl="revTx" presStyleIdx="0" presStyleCnt="4">
        <dgm:presLayoutVars>
          <dgm:chMax val="0"/>
          <dgm:chPref val="0"/>
        </dgm:presLayoutVars>
      </dgm:prSet>
      <dgm:spPr/>
    </dgm:pt>
    <dgm:pt modelId="{B4AD0092-9934-46C6-815B-614BC8FCA4A0}" type="pres">
      <dgm:prSet presAssocID="{DE67C036-20FB-4B4D-9B74-EC2CFCB7E281}" presName="sibTrans" presStyleCnt="0"/>
      <dgm:spPr/>
    </dgm:pt>
    <dgm:pt modelId="{4243AD47-9205-4AFF-BCEE-A6D1EF0AFC10}" type="pres">
      <dgm:prSet presAssocID="{E1F26B00-F0EC-43DF-AB9E-CB50AB79AEA6}" presName="compNode" presStyleCnt="0"/>
      <dgm:spPr/>
    </dgm:pt>
    <dgm:pt modelId="{F47BF411-B1F9-4B43-AE5D-E00E4CB59F89}" type="pres">
      <dgm:prSet presAssocID="{E1F26B00-F0EC-43DF-AB9E-CB50AB79AEA6}" presName="bgRect" presStyleLbl="bgShp" presStyleIdx="1" presStyleCnt="4"/>
      <dgm:spPr/>
    </dgm:pt>
    <dgm:pt modelId="{32C5BCAA-0CDC-497F-873A-E3D2D8EA98B5}" type="pres">
      <dgm:prSet presAssocID="{E1F26B00-F0EC-43DF-AB9E-CB50AB79AEA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ABD70CC6-CBE0-485C-BCE9-D184EA00A0F0}" type="pres">
      <dgm:prSet presAssocID="{E1F26B00-F0EC-43DF-AB9E-CB50AB79AEA6}" presName="spaceRect" presStyleCnt="0"/>
      <dgm:spPr/>
    </dgm:pt>
    <dgm:pt modelId="{BEF84157-5E79-4E3D-85F4-6C695908EAD4}" type="pres">
      <dgm:prSet presAssocID="{E1F26B00-F0EC-43DF-AB9E-CB50AB79AEA6}" presName="parTx" presStyleLbl="revTx" presStyleIdx="1" presStyleCnt="4">
        <dgm:presLayoutVars>
          <dgm:chMax val="0"/>
          <dgm:chPref val="0"/>
        </dgm:presLayoutVars>
      </dgm:prSet>
      <dgm:spPr/>
    </dgm:pt>
    <dgm:pt modelId="{E12DF198-7F3B-42AA-98D2-919913075317}" type="pres">
      <dgm:prSet presAssocID="{72361BCA-4FD4-4164-B193-B07FC039EE6B}" presName="sibTrans" presStyleCnt="0"/>
      <dgm:spPr/>
    </dgm:pt>
    <dgm:pt modelId="{C7F36541-C028-4369-A3C1-F87CF4D84BA7}" type="pres">
      <dgm:prSet presAssocID="{EE450B44-1F5F-4FAE-BFCD-737326699581}" presName="compNode" presStyleCnt="0"/>
      <dgm:spPr/>
    </dgm:pt>
    <dgm:pt modelId="{84D2F9ED-0397-4FF0-9D4D-3894C40BC4D5}" type="pres">
      <dgm:prSet presAssocID="{EE450B44-1F5F-4FAE-BFCD-737326699581}" presName="bgRect" presStyleLbl="bgShp" presStyleIdx="2" presStyleCnt="4"/>
      <dgm:spPr/>
    </dgm:pt>
    <dgm:pt modelId="{9EB9BF5E-FC2A-4BB8-AEA6-8D460F286B4F}" type="pres">
      <dgm:prSet presAssocID="{EE450B44-1F5F-4FAE-BFCD-737326699581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2090F683-EAEC-4F5B-9C92-8D4AA27A02C0}" type="pres">
      <dgm:prSet presAssocID="{EE450B44-1F5F-4FAE-BFCD-737326699581}" presName="spaceRect" presStyleCnt="0"/>
      <dgm:spPr/>
    </dgm:pt>
    <dgm:pt modelId="{825915B3-9A61-4E48-AD36-18FB6CB469B9}" type="pres">
      <dgm:prSet presAssocID="{EE450B44-1F5F-4FAE-BFCD-737326699581}" presName="parTx" presStyleLbl="revTx" presStyleIdx="2" presStyleCnt="4">
        <dgm:presLayoutVars>
          <dgm:chMax val="0"/>
          <dgm:chPref val="0"/>
        </dgm:presLayoutVars>
      </dgm:prSet>
      <dgm:spPr/>
    </dgm:pt>
    <dgm:pt modelId="{740F6130-0C26-4EA8-8850-FD65B59E40B2}" type="pres">
      <dgm:prSet presAssocID="{3DA8779E-90B1-4343-95E5-EECAA4234DD6}" presName="sibTrans" presStyleCnt="0"/>
      <dgm:spPr/>
    </dgm:pt>
    <dgm:pt modelId="{CE723DF1-2D76-4EAA-BED0-038B84D3E091}" type="pres">
      <dgm:prSet presAssocID="{8A781B1D-F1C1-4C06-8C5A-903ECD074CB6}" presName="compNode" presStyleCnt="0"/>
      <dgm:spPr/>
    </dgm:pt>
    <dgm:pt modelId="{A2FC50FB-2E13-402D-B90A-3D5EC59A26E4}" type="pres">
      <dgm:prSet presAssocID="{8A781B1D-F1C1-4C06-8C5A-903ECD074CB6}" presName="bgRect" presStyleLbl="bgShp" presStyleIdx="3" presStyleCnt="4"/>
      <dgm:spPr/>
    </dgm:pt>
    <dgm:pt modelId="{6BAB75A7-E0AC-4580-B128-A5DF30B8D6E8}" type="pres">
      <dgm:prSet presAssocID="{8A781B1D-F1C1-4C06-8C5A-903ECD074CB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ger"/>
        </a:ext>
      </dgm:extLst>
    </dgm:pt>
    <dgm:pt modelId="{539F78F3-C3D7-41D2-BE1F-0610095ABDFC}" type="pres">
      <dgm:prSet presAssocID="{8A781B1D-F1C1-4C06-8C5A-903ECD074CB6}" presName="spaceRect" presStyleCnt="0"/>
      <dgm:spPr/>
    </dgm:pt>
    <dgm:pt modelId="{904881C2-93D1-4B93-9ECF-6A8F5BD9411C}" type="pres">
      <dgm:prSet presAssocID="{8A781B1D-F1C1-4C06-8C5A-903ECD074CB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EC32701-1E33-462A-A532-5F75DBB4B7ED}" srcId="{6B2BF7B0-C84A-45C6-BBB5-1906CAF70C1E}" destId="{BD45A719-BD25-4C63-A95E-D2FF9D8393CD}" srcOrd="0" destOrd="0" parTransId="{7A909BDF-BE66-4D8C-9FC5-8A7739EF5DF7}" sibTransId="{DE67C036-20FB-4B4D-9B74-EC2CFCB7E281}"/>
    <dgm:cxn modelId="{31EED609-4158-41EC-A93B-1B3A269F7799}" srcId="{6B2BF7B0-C84A-45C6-BBB5-1906CAF70C1E}" destId="{E1F26B00-F0EC-43DF-AB9E-CB50AB79AEA6}" srcOrd="1" destOrd="0" parTransId="{38C46C27-738F-4BC3-AF6F-16D910BC031E}" sibTransId="{72361BCA-4FD4-4164-B193-B07FC039EE6B}"/>
    <dgm:cxn modelId="{14D89038-125F-49AA-814C-BCC622E482C3}" srcId="{6B2BF7B0-C84A-45C6-BBB5-1906CAF70C1E}" destId="{8A781B1D-F1C1-4C06-8C5A-903ECD074CB6}" srcOrd="3" destOrd="0" parTransId="{6A5EB3E7-E7E0-4112-82CD-B149C6F87641}" sibTransId="{E08E00B3-F03A-4B77-8273-1B0025BDA86C}"/>
    <dgm:cxn modelId="{8A1E4F3C-809C-48AF-A01F-A128769B5B7E}" type="presOf" srcId="{BD45A719-BD25-4C63-A95E-D2FF9D8393CD}" destId="{95AD7AA0-AAC8-43D9-BD48-A454056B207E}" srcOrd="0" destOrd="0" presId="urn:microsoft.com/office/officeart/2018/2/layout/IconVerticalSolidList"/>
    <dgm:cxn modelId="{E2453E41-C360-4C67-ABCD-FEF8138C0F25}" srcId="{6B2BF7B0-C84A-45C6-BBB5-1906CAF70C1E}" destId="{EE450B44-1F5F-4FAE-BFCD-737326699581}" srcOrd="2" destOrd="0" parTransId="{FA46E715-D593-406B-A538-74751CC65680}" sibTransId="{3DA8779E-90B1-4343-95E5-EECAA4234DD6}"/>
    <dgm:cxn modelId="{C5531A66-F32A-41B6-A487-AF28006FBE82}" type="presOf" srcId="{6B2BF7B0-C84A-45C6-BBB5-1906CAF70C1E}" destId="{08D1B95F-ADC0-4A58-9304-EB3E4D41F44D}" srcOrd="0" destOrd="0" presId="urn:microsoft.com/office/officeart/2018/2/layout/IconVerticalSolidList"/>
    <dgm:cxn modelId="{16D64F7F-EC21-4B37-BECD-C8570B8F1768}" type="presOf" srcId="{8A781B1D-F1C1-4C06-8C5A-903ECD074CB6}" destId="{904881C2-93D1-4B93-9ECF-6A8F5BD9411C}" srcOrd="0" destOrd="0" presId="urn:microsoft.com/office/officeart/2018/2/layout/IconVerticalSolidList"/>
    <dgm:cxn modelId="{A9C9D382-A439-4F32-9947-B732AFCEC6CF}" type="presOf" srcId="{E1F26B00-F0EC-43DF-AB9E-CB50AB79AEA6}" destId="{BEF84157-5E79-4E3D-85F4-6C695908EAD4}" srcOrd="0" destOrd="0" presId="urn:microsoft.com/office/officeart/2018/2/layout/IconVerticalSolidList"/>
    <dgm:cxn modelId="{D74D47B9-D8AE-47CA-A180-7D7E2973C495}" type="presOf" srcId="{EE450B44-1F5F-4FAE-BFCD-737326699581}" destId="{825915B3-9A61-4E48-AD36-18FB6CB469B9}" srcOrd="0" destOrd="0" presId="urn:microsoft.com/office/officeart/2018/2/layout/IconVerticalSolidList"/>
    <dgm:cxn modelId="{5A5EBF9D-779C-4EA3-8705-5C231A44B8E7}" type="presParOf" srcId="{08D1B95F-ADC0-4A58-9304-EB3E4D41F44D}" destId="{74DC2CE3-BEF1-4486-A9C9-4B525DA99DE4}" srcOrd="0" destOrd="0" presId="urn:microsoft.com/office/officeart/2018/2/layout/IconVerticalSolidList"/>
    <dgm:cxn modelId="{76B50BCC-DFED-4A1F-AF38-F2B930BEC1F5}" type="presParOf" srcId="{74DC2CE3-BEF1-4486-A9C9-4B525DA99DE4}" destId="{47889E84-D8DB-43CC-8F19-CB8A1EB15996}" srcOrd="0" destOrd="0" presId="urn:microsoft.com/office/officeart/2018/2/layout/IconVerticalSolidList"/>
    <dgm:cxn modelId="{51AD8671-E336-4412-9A55-BD5E203126F5}" type="presParOf" srcId="{74DC2CE3-BEF1-4486-A9C9-4B525DA99DE4}" destId="{157B11E5-1F41-4F4B-9624-6F8A7F1EA67F}" srcOrd="1" destOrd="0" presId="urn:microsoft.com/office/officeart/2018/2/layout/IconVerticalSolidList"/>
    <dgm:cxn modelId="{EB590C55-A908-4A21-9E62-5BB70758A908}" type="presParOf" srcId="{74DC2CE3-BEF1-4486-A9C9-4B525DA99DE4}" destId="{8CEA45D0-A2B4-4769-8479-BA07595B440F}" srcOrd="2" destOrd="0" presId="urn:microsoft.com/office/officeart/2018/2/layout/IconVerticalSolidList"/>
    <dgm:cxn modelId="{4D97ECA8-E2A8-4404-908A-E77A84F9DFB7}" type="presParOf" srcId="{74DC2CE3-BEF1-4486-A9C9-4B525DA99DE4}" destId="{95AD7AA0-AAC8-43D9-BD48-A454056B207E}" srcOrd="3" destOrd="0" presId="urn:microsoft.com/office/officeart/2018/2/layout/IconVerticalSolidList"/>
    <dgm:cxn modelId="{4D71DC28-F390-456B-A601-EA236F2E3590}" type="presParOf" srcId="{08D1B95F-ADC0-4A58-9304-EB3E4D41F44D}" destId="{B4AD0092-9934-46C6-815B-614BC8FCA4A0}" srcOrd="1" destOrd="0" presId="urn:microsoft.com/office/officeart/2018/2/layout/IconVerticalSolidList"/>
    <dgm:cxn modelId="{4809D96A-5FF2-4DBE-8D2E-916AC6458E6F}" type="presParOf" srcId="{08D1B95F-ADC0-4A58-9304-EB3E4D41F44D}" destId="{4243AD47-9205-4AFF-BCEE-A6D1EF0AFC10}" srcOrd="2" destOrd="0" presId="urn:microsoft.com/office/officeart/2018/2/layout/IconVerticalSolidList"/>
    <dgm:cxn modelId="{BC49DC57-EF4A-4A04-8A93-E32E5A999FF3}" type="presParOf" srcId="{4243AD47-9205-4AFF-BCEE-A6D1EF0AFC10}" destId="{F47BF411-B1F9-4B43-AE5D-E00E4CB59F89}" srcOrd="0" destOrd="0" presId="urn:microsoft.com/office/officeart/2018/2/layout/IconVerticalSolidList"/>
    <dgm:cxn modelId="{4D685F4E-E93B-4609-A81F-44615F1CBBD3}" type="presParOf" srcId="{4243AD47-9205-4AFF-BCEE-A6D1EF0AFC10}" destId="{32C5BCAA-0CDC-497F-873A-E3D2D8EA98B5}" srcOrd="1" destOrd="0" presId="urn:microsoft.com/office/officeart/2018/2/layout/IconVerticalSolidList"/>
    <dgm:cxn modelId="{D25B4468-93F4-4299-AC22-E6AD98F4351F}" type="presParOf" srcId="{4243AD47-9205-4AFF-BCEE-A6D1EF0AFC10}" destId="{ABD70CC6-CBE0-485C-BCE9-D184EA00A0F0}" srcOrd="2" destOrd="0" presId="urn:microsoft.com/office/officeart/2018/2/layout/IconVerticalSolidList"/>
    <dgm:cxn modelId="{2D5E3DEA-4EC7-4BA5-8D70-85EAFE4747DD}" type="presParOf" srcId="{4243AD47-9205-4AFF-BCEE-A6D1EF0AFC10}" destId="{BEF84157-5E79-4E3D-85F4-6C695908EAD4}" srcOrd="3" destOrd="0" presId="urn:microsoft.com/office/officeart/2018/2/layout/IconVerticalSolidList"/>
    <dgm:cxn modelId="{B82FD958-AEA1-499B-A7BA-5B3FF335DD37}" type="presParOf" srcId="{08D1B95F-ADC0-4A58-9304-EB3E4D41F44D}" destId="{E12DF198-7F3B-42AA-98D2-919913075317}" srcOrd="3" destOrd="0" presId="urn:microsoft.com/office/officeart/2018/2/layout/IconVerticalSolidList"/>
    <dgm:cxn modelId="{057F4694-7CFB-402F-8366-5AE8F39EC148}" type="presParOf" srcId="{08D1B95F-ADC0-4A58-9304-EB3E4D41F44D}" destId="{C7F36541-C028-4369-A3C1-F87CF4D84BA7}" srcOrd="4" destOrd="0" presId="urn:microsoft.com/office/officeart/2018/2/layout/IconVerticalSolidList"/>
    <dgm:cxn modelId="{6B63CE72-95DF-475F-9AD8-256B41AFEB98}" type="presParOf" srcId="{C7F36541-C028-4369-A3C1-F87CF4D84BA7}" destId="{84D2F9ED-0397-4FF0-9D4D-3894C40BC4D5}" srcOrd="0" destOrd="0" presId="urn:microsoft.com/office/officeart/2018/2/layout/IconVerticalSolidList"/>
    <dgm:cxn modelId="{04570A50-1860-4D47-8713-03B47CEC830B}" type="presParOf" srcId="{C7F36541-C028-4369-A3C1-F87CF4D84BA7}" destId="{9EB9BF5E-FC2A-4BB8-AEA6-8D460F286B4F}" srcOrd="1" destOrd="0" presId="urn:microsoft.com/office/officeart/2018/2/layout/IconVerticalSolidList"/>
    <dgm:cxn modelId="{13ECD095-00B9-4428-AF63-BD12BB83A594}" type="presParOf" srcId="{C7F36541-C028-4369-A3C1-F87CF4D84BA7}" destId="{2090F683-EAEC-4F5B-9C92-8D4AA27A02C0}" srcOrd="2" destOrd="0" presId="urn:microsoft.com/office/officeart/2018/2/layout/IconVerticalSolidList"/>
    <dgm:cxn modelId="{43851CE2-04EF-4B91-9A70-1DC2D5002E4A}" type="presParOf" srcId="{C7F36541-C028-4369-A3C1-F87CF4D84BA7}" destId="{825915B3-9A61-4E48-AD36-18FB6CB469B9}" srcOrd="3" destOrd="0" presId="urn:microsoft.com/office/officeart/2018/2/layout/IconVerticalSolidList"/>
    <dgm:cxn modelId="{289D983E-EC9A-46A8-B7A2-45CF6B7CAAE1}" type="presParOf" srcId="{08D1B95F-ADC0-4A58-9304-EB3E4D41F44D}" destId="{740F6130-0C26-4EA8-8850-FD65B59E40B2}" srcOrd="5" destOrd="0" presId="urn:microsoft.com/office/officeart/2018/2/layout/IconVerticalSolidList"/>
    <dgm:cxn modelId="{B9B89FC7-4145-4562-962C-A1B572603ED3}" type="presParOf" srcId="{08D1B95F-ADC0-4A58-9304-EB3E4D41F44D}" destId="{CE723DF1-2D76-4EAA-BED0-038B84D3E091}" srcOrd="6" destOrd="0" presId="urn:microsoft.com/office/officeart/2018/2/layout/IconVerticalSolidList"/>
    <dgm:cxn modelId="{154C69CE-971A-456C-8E6E-2683A2812F8D}" type="presParOf" srcId="{CE723DF1-2D76-4EAA-BED0-038B84D3E091}" destId="{A2FC50FB-2E13-402D-B90A-3D5EC59A26E4}" srcOrd="0" destOrd="0" presId="urn:microsoft.com/office/officeart/2018/2/layout/IconVerticalSolidList"/>
    <dgm:cxn modelId="{3451F3D2-0563-4832-8679-F5642865FDB1}" type="presParOf" srcId="{CE723DF1-2D76-4EAA-BED0-038B84D3E091}" destId="{6BAB75A7-E0AC-4580-B128-A5DF30B8D6E8}" srcOrd="1" destOrd="0" presId="urn:microsoft.com/office/officeart/2018/2/layout/IconVerticalSolidList"/>
    <dgm:cxn modelId="{1BA12E3D-9543-4EAC-914E-F2A7A014541B}" type="presParOf" srcId="{CE723DF1-2D76-4EAA-BED0-038B84D3E091}" destId="{539F78F3-C3D7-41D2-BE1F-0610095ABDFC}" srcOrd="2" destOrd="0" presId="urn:microsoft.com/office/officeart/2018/2/layout/IconVerticalSolidList"/>
    <dgm:cxn modelId="{DB89E7D2-85B1-4FCD-A712-078417391C47}" type="presParOf" srcId="{CE723DF1-2D76-4EAA-BED0-038B84D3E091}" destId="{904881C2-93D1-4B93-9ECF-6A8F5BD9411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FAE155-CBFD-420E-A867-26ECF19B00D4}">
      <dsp:nvSpPr>
        <dsp:cNvPr id="0" name=""/>
        <dsp:cNvSpPr/>
      </dsp:nvSpPr>
      <dsp:spPr>
        <a:xfrm>
          <a:off x="587718" y="760692"/>
          <a:ext cx="1578375" cy="157837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D5D72-BF5E-4C2C-8F9A-B440E879EE3C}">
      <dsp:nvSpPr>
        <dsp:cNvPr id="0" name=""/>
        <dsp:cNvSpPr/>
      </dsp:nvSpPr>
      <dsp:spPr>
        <a:xfrm>
          <a:off x="924094" y="1097067"/>
          <a:ext cx="905625" cy="9056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C3CF4-0884-4C74-B623-DAA853B54277}">
      <dsp:nvSpPr>
        <dsp:cNvPr id="0" name=""/>
        <dsp:cNvSpPr/>
      </dsp:nvSpPr>
      <dsp:spPr>
        <a:xfrm>
          <a:off x="83156" y="2830692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100" kern="1200" dirty="0"/>
            <a:t>Revenues: US$ 1.5 trillion</a:t>
          </a:r>
          <a:endParaRPr lang="en-US" sz="2100" kern="1200" dirty="0"/>
        </a:p>
      </dsp:txBody>
      <dsp:txXfrm>
        <a:off x="83156" y="2830692"/>
        <a:ext cx="2587500" cy="720000"/>
      </dsp:txXfrm>
    </dsp:sp>
    <dsp:sp modelId="{729AAEA8-83BB-4FC8-8FEA-2A9856E63E55}">
      <dsp:nvSpPr>
        <dsp:cNvPr id="0" name=""/>
        <dsp:cNvSpPr/>
      </dsp:nvSpPr>
      <dsp:spPr>
        <a:xfrm>
          <a:off x="3628031" y="760692"/>
          <a:ext cx="1578375" cy="157837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D3768-88D7-463E-9DB8-24AC6DF9EF78}">
      <dsp:nvSpPr>
        <dsp:cNvPr id="0" name=""/>
        <dsp:cNvSpPr/>
      </dsp:nvSpPr>
      <dsp:spPr>
        <a:xfrm>
          <a:off x="3964406" y="1097067"/>
          <a:ext cx="905625" cy="9056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FB9E3-FC3C-4D34-B583-BD1520977CF8}">
      <dsp:nvSpPr>
        <dsp:cNvPr id="0" name=""/>
        <dsp:cNvSpPr/>
      </dsp:nvSpPr>
      <dsp:spPr>
        <a:xfrm>
          <a:off x="3123469" y="2830692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100" kern="1200" dirty="0"/>
            <a:t>Net Income: US$723 billion</a:t>
          </a:r>
          <a:endParaRPr lang="en-US" sz="2100" kern="1200" dirty="0"/>
        </a:p>
      </dsp:txBody>
      <dsp:txXfrm>
        <a:off x="3123469" y="2830692"/>
        <a:ext cx="2587500" cy="720000"/>
      </dsp:txXfrm>
    </dsp:sp>
    <dsp:sp modelId="{CF048647-AA8E-4D35-A69B-D1CE64BFB949}">
      <dsp:nvSpPr>
        <dsp:cNvPr id="0" name=""/>
        <dsp:cNvSpPr/>
      </dsp:nvSpPr>
      <dsp:spPr>
        <a:xfrm>
          <a:off x="6668344" y="760692"/>
          <a:ext cx="1578375" cy="157837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26772-CC99-4626-BC4B-91706A31BCEB}">
      <dsp:nvSpPr>
        <dsp:cNvPr id="0" name=""/>
        <dsp:cNvSpPr/>
      </dsp:nvSpPr>
      <dsp:spPr>
        <a:xfrm>
          <a:off x="7004719" y="1097067"/>
          <a:ext cx="905625" cy="9056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FCA86-D949-4D5B-8830-A09F6C4389CD}">
      <dsp:nvSpPr>
        <dsp:cNvPr id="0" name=""/>
        <dsp:cNvSpPr/>
      </dsp:nvSpPr>
      <dsp:spPr>
        <a:xfrm>
          <a:off x="6163781" y="2830692"/>
          <a:ext cx="25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Net income is about 90% of FCF</a:t>
          </a:r>
        </a:p>
      </dsp:txBody>
      <dsp:txXfrm>
        <a:off x="6163781" y="2830692"/>
        <a:ext cx="25875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9FA39-CB03-4294-8F71-8DB7BAC32E39}">
      <dsp:nvSpPr>
        <dsp:cNvPr id="0" name=""/>
        <dsp:cNvSpPr/>
      </dsp:nvSpPr>
      <dsp:spPr>
        <a:xfrm>
          <a:off x="0" y="1974"/>
          <a:ext cx="8834437" cy="10007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722164-7678-42D6-B027-3F35B46EF9DD}">
      <dsp:nvSpPr>
        <dsp:cNvPr id="0" name=""/>
        <dsp:cNvSpPr/>
      </dsp:nvSpPr>
      <dsp:spPr>
        <a:xfrm>
          <a:off x="302733" y="227148"/>
          <a:ext cx="550425" cy="5504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F3C6C-49C9-4A61-AF79-7090EAA708B4}">
      <dsp:nvSpPr>
        <dsp:cNvPr id="0" name=""/>
        <dsp:cNvSpPr/>
      </dsp:nvSpPr>
      <dsp:spPr>
        <a:xfrm>
          <a:off x="1155892" y="1974"/>
          <a:ext cx="7678544" cy="100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915" tIns="105915" rIns="105915" bIns="105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Substitute in US$ 1.1 trillion in FCF in 2036 and assume declining growth from 2031 to 2036 (perpetuity growth = 3%)</a:t>
          </a:r>
          <a:endParaRPr lang="en-US" sz="2100" kern="1200" dirty="0"/>
        </a:p>
      </dsp:txBody>
      <dsp:txXfrm>
        <a:off x="1155892" y="1974"/>
        <a:ext cx="7678544" cy="1000772"/>
      </dsp:txXfrm>
    </dsp:sp>
    <dsp:sp modelId="{2E7DA7E3-9CD4-4912-B4E2-8AAC69D74BC0}">
      <dsp:nvSpPr>
        <dsp:cNvPr id="0" name=""/>
        <dsp:cNvSpPr/>
      </dsp:nvSpPr>
      <dsp:spPr>
        <a:xfrm>
          <a:off x="0" y="1252940"/>
          <a:ext cx="8834437" cy="10007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7F7C1-01B8-46AC-9A86-501465CBC024}">
      <dsp:nvSpPr>
        <dsp:cNvPr id="0" name=""/>
        <dsp:cNvSpPr/>
      </dsp:nvSpPr>
      <dsp:spPr>
        <a:xfrm>
          <a:off x="302733" y="1478114"/>
          <a:ext cx="550425" cy="5504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23E4E-A33D-4F91-A6D5-D61365075DB9}">
      <dsp:nvSpPr>
        <dsp:cNvPr id="0" name=""/>
        <dsp:cNvSpPr/>
      </dsp:nvSpPr>
      <dsp:spPr>
        <a:xfrm>
          <a:off x="1155892" y="1252940"/>
          <a:ext cx="7678544" cy="100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915" tIns="105915" rIns="105915" bIns="105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Assume net income x 0.9 = FCF</a:t>
          </a:r>
          <a:endParaRPr lang="en-US" sz="2100" kern="1200"/>
        </a:p>
      </dsp:txBody>
      <dsp:txXfrm>
        <a:off x="1155892" y="1252940"/>
        <a:ext cx="7678544" cy="1000772"/>
      </dsp:txXfrm>
    </dsp:sp>
    <dsp:sp modelId="{8AAA8E87-70C8-42C6-B37C-F216B7E0FD9D}">
      <dsp:nvSpPr>
        <dsp:cNvPr id="0" name=""/>
        <dsp:cNvSpPr/>
      </dsp:nvSpPr>
      <dsp:spPr>
        <a:xfrm>
          <a:off x="0" y="2503906"/>
          <a:ext cx="8834437" cy="10007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B4273-8717-4021-B016-34139E0C76FF}">
      <dsp:nvSpPr>
        <dsp:cNvPr id="0" name=""/>
        <dsp:cNvSpPr/>
      </dsp:nvSpPr>
      <dsp:spPr>
        <a:xfrm>
          <a:off x="302733" y="2729080"/>
          <a:ext cx="550425" cy="5504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4E1A2-F3D4-425E-9EBF-5EC85A49AD97}">
      <dsp:nvSpPr>
        <dsp:cNvPr id="0" name=""/>
        <dsp:cNvSpPr/>
      </dsp:nvSpPr>
      <dsp:spPr>
        <a:xfrm>
          <a:off x="1155892" y="2503906"/>
          <a:ext cx="7678544" cy="100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915" tIns="105915" rIns="105915" bIns="105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In January 2026 net income margin was 55.6% and gross margin was 71%</a:t>
          </a:r>
          <a:endParaRPr lang="en-US" sz="2100" kern="1200" dirty="0"/>
        </a:p>
      </dsp:txBody>
      <dsp:txXfrm>
        <a:off x="1155892" y="2503906"/>
        <a:ext cx="7678544" cy="1000772"/>
      </dsp:txXfrm>
    </dsp:sp>
    <dsp:sp modelId="{C1BF2A57-9E66-46B3-B08C-A818C5E38FE9}">
      <dsp:nvSpPr>
        <dsp:cNvPr id="0" name=""/>
        <dsp:cNvSpPr/>
      </dsp:nvSpPr>
      <dsp:spPr>
        <a:xfrm>
          <a:off x="0" y="3754872"/>
          <a:ext cx="8834437" cy="10007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9089C-F250-4A91-A458-CE3487F2944C}">
      <dsp:nvSpPr>
        <dsp:cNvPr id="0" name=""/>
        <dsp:cNvSpPr/>
      </dsp:nvSpPr>
      <dsp:spPr>
        <a:xfrm>
          <a:off x="302733" y="3980046"/>
          <a:ext cx="550425" cy="5504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ECD08-32D9-455A-8D21-8AD0E2E8A641}">
      <dsp:nvSpPr>
        <dsp:cNvPr id="0" name=""/>
        <dsp:cNvSpPr/>
      </dsp:nvSpPr>
      <dsp:spPr>
        <a:xfrm>
          <a:off x="1155892" y="3754872"/>
          <a:ext cx="7678544" cy="100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915" tIns="105915" rIns="105915" bIns="10591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In 2015 (more normal) net income margin was 13.5% and gross margin was 55.5% </a:t>
          </a:r>
          <a:endParaRPr lang="en-US" sz="2100" kern="1200" dirty="0"/>
        </a:p>
      </dsp:txBody>
      <dsp:txXfrm>
        <a:off x="1155892" y="3754872"/>
        <a:ext cx="7678544" cy="10007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1C3B1-CB2F-4133-B272-694E5AD40955}">
      <dsp:nvSpPr>
        <dsp:cNvPr id="0" name=""/>
        <dsp:cNvSpPr/>
      </dsp:nvSpPr>
      <dsp:spPr>
        <a:xfrm>
          <a:off x="0" y="3368"/>
          <a:ext cx="8834437" cy="71744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7AB66-F356-4D60-AC0E-0379EC20168A}">
      <dsp:nvSpPr>
        <dsp:cNvPr id="0" name=""/>
        <dsp:cNvSpPr/>
      </dsp:nvSpPr>
      <dsp:spPr>
        <a:xfrm>
          <a:off x="217025" y="164792"/>
          <a:ext cx="394592" cy="3945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E9A21-CDB9-4F62-B189-4233168D2841}">
      <dsp:nvSpPr>
        <dsp:cNvPr id="0" name=""/>
        <dsp:cNvSpPr/>
      </dsp:nvSpPr>
      <dsp:spPr>
        <a:xfrm>
          <a:off x="828644" y="3368"/>
          <a:ext cx="8005792" cy="71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29" tIns="75929" rIns="75929" bIns="7592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Taking mid-point of $4.6 trillion (1.8 low, 7.3 high)</a:t>
          </a:r>
          <a:endParaRPr lang="en-US" sz="1900" kern="1200" dirty="0"/>
        </a:p>
      </dsp:txBody>
      <dsp:txXfrm>
        <a:off x="828644" y="3368"/>
        <a:ext cx="8005792" cy="717441"/>
      </dsp:txXfrm>
    </dsp:sp>
    <dsp:sp modelId="{E14939CF-0112-4CD4-A231-32A5B6CC3667}">
      <dsp:nvSpPr>
        <dsp:cNvPr id="0" name=""/>
        <dsp:cNvSpPr/>
      </dsp:nvSpPr>
      <dsp:spPr>
        <a:xfrm>
          <a:off x="0" y="900169"/>
          <a:ext cx="8834437" cy="71744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63EFD3-788B-40C1-AAC0-E90E32C98B9F}">
      <dsp:nvSpPr>
        <dsp:cNvPr id="0" name=""/>
        <dsp:cNvSpPr/>
      </dsp:nvSpPr>
      <dsp:spPr>
        <a:xfrm>
          <a:off x="217025" y="1061594"/>
          <a:ext cx="394592" cy="3945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6534C-95DC-401D-A52A-2622D4632E38}">
      <dsp:nvSpPr>
        <dsp:cNvPr id="0" name=""/>
        <dsp:cNvSpPr/>
      </dsp:nvSpPr>
      <dsp:spPr>
        <a:xfrm>
          <a:off x="828644" y="900169"/>
          <a:ext cx="8005792" cy="71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29" tIns="75929" rIns="75929" bIns="7592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Assume that spending on NVIDIA’s chipsets and services = infrastructure spending on AI</a:t>
          </a:r>
          <a:endParaRPr lang="en-US" sz="1900" kern="1200"/>
        </a:p>
      </dsp:txBody>
      <dsp:txXfrm>
        <a:off x="828644" y="900169"/>
        <a:ext cx="8005792" cy="717441"/>
      </dsp:txXfrm>
    </dsp:sp>
    <dsp:sp modelId="{2E34FC0C-1C0F-4F14-B314-B8683771EB44}">
      <dsp:nvSpPr>
        <dsp:cNvPr id="0" name=""/>
        <dsp:cNvSpPr/>
      </dsp:nvSpPr>
      <dsp:spPr>
        <a:xfrm>
          <a:off x="0" y="1796971"/>
          <a:ext cx="8834437" cy="71744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E1F423-ECB2-4FD3-B837-7A2D45B0BBBF}">
      <dsp:nvSpPr>
        <dsp:cNvPr id="0" name=""/>
        <dsp:cNvSpPr/>
      </dsp:nvSpPr>
      <dsp:spPr>
        <a:xfrm>
          <a:off x="217025" y="1958395"/>
          <a:ext cx="394592" cy="3945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3DD2C-99B8-4F29-BDE2-220BB754CF77}">
      <dsp:nvSpPr>
        <dsp:cNvPr id="0" name=""/>
        <dsp:cNvSpPr/>
      </dsp:nvSpPr>
      <dsp:spPr>
        <a:xfrm>
          <a:off x="828644" y="1796971"/>
          <a:ext cx="8005792" cy="71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29" tIns="75929" rIns="75929" bIns="7592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Infrastructure spending is 1/3 of total AI expenditures and NVIDIA gets 50% of total spending</a:t>
          </a:r>
          <a:endParaRPr lang="en-US" sz="1900" kern="1200"/>
        </a:p>
      </dsp:txBody>
      <dsp:txXfrm>
        <a:off x="828644" y="1796971"/>
        <a:ext cx="8005792" cy="717441"/>
      </dsp:txXfrm>
    </dsp:sp>
    <dsp:sp modelId="{F5F26435-E5F0-4EA0-B0F6-5976A51CAD8D}">
      <dsp:nvSpPr>
        <dsp:cNvPr id="0" name=""/>
        <dsp:cNvSpPr/>
      </dsp:nvSpPr>
      <dsp:spPr>
        <a:xfrm>
          <a:off x="0" y="2693772"/>
          <a:ext cx="8834437" cy="71744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CEABA-588A-4C8A-999F-66E3DCC661EC}">
      <dsp:nvSpPr>
        <dsp:cNvPr id="0" name=""/>
        <dsp:cNvSpPr/>
      </dsp:nvSpPr>
      <dsp:spPr>
        <a:xfrm>
          <a:off x="217025" y="2855197"/>
          <a:ext cx="394592" cy="3945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06D39-20C0-4144-9AEA-0A70D964BCD0}">
      <dsp:nvSpPr>
        <dsp:cNvPr id="0" name=""/>
        <dsp:cNvSpPr/>
      </dsp:nvSpPr>
      <dsp:spPr>
        <a:xfrm>
          <a:off x="828644" y="2693772"/>
          <a:ext cx="8005792" cy="71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29" tIns="75929" rIns="75929" bIns="7592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Implies total AI sales is $27.6 trillion and that Value Added is around $14 trillion</a:t>
          </a:r>
          <a:endParaRPr lang="en-US" sz="1900" kern="1200" dirty="0"/>
        </a:p>
      </dsp:txBody>
      <dsp:txXfrm>
        <a:off x="828644" y="2693772"/>
        <a:ext cx="8005792" cy="717441"/>
      </dsp:txXfrm>
    </dsp:sp>
    <dsp:sp modelId="{213A00B8-2A24-4744-80CC-C1CDAAC9DE52}">
      <dsp:nvSpPr>
        <dsp:cNvPr id="0" name=""/>
        <dsp:cNvSpPr/>
      </dsp:nvSpPr>
      <dsp:spPr>
        <a:xfrm>
          <a:off x="0" y="3590574"/>
          <a:ext cx="8834437" cy="71744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40ADD6-EA5F-42B0-BED8-946D8100C321}">
      <dsp:nvSpPr>
        <dsp:cNvPr id="0" name=""/>
        <dsp:cNvSpPr/>
      </dsp:nvSpPr>
      <dsp:spPr>
        <a:xfrm>
          <a:off x="217025" y="3751998"/>
          <a:ext cx="394592" cy="3945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FDD98-2C15-49F8-9638-D0E4E17895BE}">
      <dsp:nvSpPr>
        <dsp:cNvPr id="0" name=""/>
        <dsp:cNvSpPr/>
      </dsp:nvSpPr>
      <dsp:spPr>
        <a:xfrm>
          <a:off x="828644" y="3590574"/>
          <a:ext cx="8005792" cy="717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929" tIns="75929" rIns="75929" bIns="7592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Compare to total global GDP of $126 trillion, growing at nominal 3% means that in 2036 is US$169 trillion (AI is 8.3% of GDP)</a:t>
          </a:r>
        </a:p>
      </dsp:txBody>
      <dsp:txXfrm>
        <a:off x="828644" y="3590574"/>
        <a:ext cx="8005792" cy="7174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CB820-D20E-4686-A739-71BDB71DAECE}">
      <dsp:nvSpPr>
        <dsp:cNvPr id="0" name=""/>
        <dsp:cNvSpPr/>
      </dsp:nvSpPr>
      <dsp:spPr>
        <a:xfrm>
          <a:off x="0" y="0"/>
          <a:ext cx="6802516" cy="776049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Minsky cycles (post-Keynesian)</a:t>
          </a:r>
          <a:endParaRPr lang="en-US" sz="2100" kern="1200"/>
        </a:p>
      </dsp:txBody>
      <dsp:txXfrm>
        <a:off x="22730" y="22730"/>
        <a:ext cx="5874300" cy="730589"/>
      </dsp:txXfrm>
    </dsp:sp>
    <dsp:sp modelId="{7A7398AE-E832-459E-B4E2-BC1133D9B1DD}">
      <dsp:nvSpPr>
        <dsp:cNvPr id="0" name=""/>
        <dsp:cNvSpPr/>
      </dsp:nvSpPr>
      <dsp:spPr>
        <a:xfrm>
          <a:off x="507980" y="883833"/>
          <a:ext cx="6802516" cy="776049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Boom – new technology</a:t>
          </a:r>
          <a:endParaRPr lang="en-US" sz="2100" kern="1200"/>
        </a:p>
      </dsp:txBody>
      <dsp:txXfrm>
        <a:off x="530710" y="906563"/>
        <a:ext cx="5744644" cy="730589"/>
      </dsp:txXfrm>
    </dsp:sp>
    <dsp:sp modelId="{F97CB760-98C7-4EC4-A9E9-0F5638C7CBFF}">
      <dsp:nvSpPr>
        <dsp:cNvPr id="0" name=""/>
        <dsp:cNvSpPr/>
      </dsp:nvSpPr>
      <dsp:spPr>
        <a:xfrm>
          <a:off x="1015960" y="1767667"/>
          <a:ext cx="6802516" cy="776049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Eventually speculative finance takes root</a:t>
          </a:r>
          <a:endParaRPr lang="en-US" sz="2100" kern="1200"/>
        </a:p>
      </dsp:txBody>
      <dsp:txXfrm>
        <a:off x="1038690" y="1790397"/>
        <a:ext cx="5744644" cy="730589"/>
      </dsp:txXfrm>
    </dsp:sp>
    <dsp:sp modelId="{F77002AA-C7DE-412C-9400-9C3E90C682EF}">
      <dsp:nvSpPr>
        <dsp:cNvPr id="0" name=""/>
        <dsp:cNvSpPr/>
      </dsp:nvSpPr>
      <dsp:spPr>
        <a:xfrm>
          <a:off x="1523940" y="2651501"/>
          <a:ext cx="6802516" cy="776049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Excessive investment as asset prices rise above correct price</a:t>
          </a:r>
          <a:endParaRPr lang="en-US" sz="2100" kern="1200"/>
        </a:p>
      </dsp:txBody>
      <dsp:txXfrm>
        <a:off x="1546670" y="2674231"/>
        <a:ext cx="5744644" cy="730589"/>
      </dsp:txXfrm>
    </dsp:sp>
    <dsp:sp modelId="{C48D71F0-DC4E-4E0B-84A6-1654E243E1DB}">
      <dsp:nvSpPr>
        <dsp:cNvPr id="0" name=""/>
        <dsp:cNvSpPr/>
      </dsp:nvSpPr>
      <dsp:spPr>
        <a:xfrm>
          <a:off x="2031920" y="3535334"/>
          <a:ext cx="6802516" cy="776049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“Minsky Moment” when correction takes place</a:t>
          </a:r>
          <a:endParaRPr lang="en-US" sz="2100" kern="1200"/>
        </a:p>
      </dsp:txBody>
      <dsp:txXfrm>
        <a:off x="2054650" y="3558064"/>
        <a:ext cx="5744644" cy="730589"/>
      </dsp:txXfrm>
    </dsp:sp>
    <dsp:sp modelId="{3E58A530-1BC3-40AD-8701-E007A6BEEFC5}">
      <dsp:nvSpPr>
        <dsp:cNvPr id="0" name=""/>
        <dsp:cNvSpPr/>
      </dsp:nvSpPr>
      <dsp:spPr>
        <a:xfrm>
          <a:off x="6298084" y="566946"/>
          <a:ext cx="504431" cy="50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411581" y="566946"/>
        <a:ext cx="277437" cy="379584"/>
      </dsp:txXfrm>
    </dsp:sp>
    <dsp:sp modelId="{96CB317D-3722-4ECC-ACDF-B2DEAD999E5E}">
      <dsp:nvSpPr>
        <dsp:cNvPr id="0" name=""/>
        <dsp:cNvSpPr/>
      </dsp:nvSpPr>
      <dsp:spPr>
        <a:xfrm>
          <a:off x="6806064" y="1450780"/>
          <a:ext cx="504431" cy="50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919561" y="1450780"/>
        <a:ext cx="277437" cy="379584"/>
      </dsp:txXfrm>
    </dsp:sp>
    <dsp:sp modelId="{BC6153B8-EA7E-47F6-A125-6D89DDF17385}">
      <dsp:nvSpPr>
        <dsp:cNvPr id="0" name=""/>
        <dsp:cNvSpPr/>
      </dsp:nvSpPr>
      <dsp:spPr>
        <a:xfrm>
          <a:off x="7314044" y="2321680"/>
          <a:ext cx="504431" cy="50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427541" y="2321680"/>
        <a:ext cx="277437" cy="379584"/>
      </dsp:txXfrm>
    </dsp:sp>
    <dsp:sp modelId="{FCB34A2B-F153-4F3D-AE7F-D97F957EDFB1}">
      <dsp:nvSpPr>
        <dsp:cNvPr id="0" name=""/>
        <dsp:cNvSpPr/>
      </dsp:nvSpPr>
      <dsp:spPr>
        <a:xfrm>
          <a:off x="7822024" y="3214136"/>
          <a:ext cx="504431" cy="504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935521" y="3214136"/>
        <a:ext cx="277437" cy="3795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2E242-3E88-4DE0-ADF2-A1B1FFFD63E6}">
      <dsp:nvSpPr>
        <dsp:cNvPr id="0" name=""/>
        <dsp:cNvSpPr/>
      </dsp:nvSpPr>
      <dsp:spPr>
        <a:xfrm>
          <a:off x="0" y="700599"/>
          <a:ext cx="8834438" cy="12934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64323-DBC8-41EF-BDDB-DFD4BDEC9970}">
      <dsp:nvSpPr>
        <dsp:cNvPr id="0" name=""/>
        <dsp:cNvSpPr/>
      </dsp:nvSpPr>
      <dsp:spPr>
        <a:xfrm>
          <a:off x="391258" y="991618"/>
          <a:ext cx="711378" cy="7113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D5FE3-5ACE-488B-88B1-04E70F0BD23C}">
      <dsp:nvSpPr>
        <dsp:cNvPr id="0" name=""/>
        <dsp:cNvSpPr/>
      </dsp:nvSpPr>
      <dsp:spPr>
        <a:xfrm>
          <a:off x="1493894" y="700599"/>
          <a:ext cx="7340543" cy="1293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86" tIns="136886" rIns="136886" bIns="13688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If Acemoglu is correct – AI investment will fall</a:t>
          </a:r>
          <a:endParaRPr lang="en-US" sz="2500" kern="1200"/>
        </a:p>
      </dsp:txBody>
      <dsp:txXfrm>
        <a:off x="1493894" y="700599"/>
        <a:ext cx="7340543" cy="1293415"/>
      </dsp:txXfrm>
    </dsp:sp>
    <dsp:sp modelId="{9BF1FA23-3F88-4736-B616-6298DD85856C}">
      <dsp:nvSpPr>
        <dsp:cNvPr id="0" name=""/>
        <dsp:cNvSpPr/>
      </dsp:nvSpPr>
      <dsp:spPr>
        <a:xfrm>
          <a:off x="0" y="2317368"/>
          <a:ext cx="8834438" cy="12934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F3732E-B114-47F4-847E-B4B763536C2B}">
      <dsp:nvSpPr>
        <dsp:cNvPr id="0" name=""/>
        <dsp:cNvSpPr/>
      </dsp:nvSpPr>
      <dsp:spPr>
        <a:xfrm>
          <a:off x="391258" y="2608387"/>
          <a:ext cx="711378" cy="7113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69BA9-5D97-43CC-A2C7-1BF95E5A43AE}">
      <dsp:nvSpPr>
        <dsp:cNvPr id="0" name=""/>
        <dsp:cNvSpPr/>
      </dsp:nvSpPr>
      <dsp:spPr>
        <a:xfrm>
          <a:off x="1493894" y="2317368"/>
          <a:ext cx="7340543" cy="1293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86" tIns="136886" rIns="136886" bIns="13688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If Aghion and Bunel are right, AI investment will rise more than expected but the disruption will be huge</a:t>
          </a:r>
          <a:endParaRPr lang="en-US" sz="2500" kern="1200"/>
        </a:p>
      </dsp:txBody>
      <dsp:txXfrm>
        <a:off x="1493894" y="2317368"/>
        <a:ext cx="7340543" cy="12934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9C761-E1FA-4778-92E4-F3535FA9DB01}">
      <dsp:nvSpPr>
        <dsp:cNvPr id="0" name=""/>
        <dsp:cNvSpPr/>
      </dsp:nvSpPr>
      <dsp:spPr>
        <a:xfrm>
          <a:off x="0" y="1789"/>
          <a:ext cx="8834438" cy="90690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326D00-380C-4236-A910-D9FC2467C182}">
      <dsp:nvSpPr>
        <dsp:cNvPr id="0" name=""/>
        <dsp:cNvSpPr/>
      </dsp:nvSpPr>
      <dsp:spPr>
        <a:xfrm>
          <a:off x="274339" y="205843"/>
          <a:ext cx="498798" cy="4987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8D67A-8695-49A9-B651-C93221DAE852}">
      <dsp:nvSpPr>
        <dsp:cNvPr id="0" name=""/>
        <dsp:cNvSpPr/>
      </dsp:nvSpPr>
      <dsp:spPr>
        <a:xfrm>
          <a:off x="1047476" y="1789"/>
          <a:ext cx="7786961" cy="906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81" tIns="95981" rIns="95981" bIns="959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Okunogbe et al. (2022) estimated economic effects of obesity for 161 countries</a:t>
          </a:r>
          <a:endParaRPr lang="en-US" sz="2200" kern="1200"/>
        </a:p>
      </dsp:txBody>
      <dsp:txXfrm>
        <a:off x="1047476" y="1789"/>
        <a:ext cx="7786961" cy="906906"/>
      </dsp:txXfrm>
    </dsp:sp>
    <dsp:sp modelId="{E5951BD2-B39A-4393-8AA2-C7F839FAAEB4}">
      <dsp:nvSpPr>
        <dsp:cNvPr id="0" name=""/>
        <dsp:cNvSpPr/>
      </dsp:nvSpPr>
      <dsp:spPr>
        <a:xfrm>
          <a:off x="0" y="1135422"/>
          <a:ext cx="8834438" cy="90690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63544-5204-434E-A80B-4BA358B4B690}">
      <dsp:nvSpPr>
        <dsp:cNvPr id="0" name=""/>
        <dsp:cNvSpPr/>
      </dsp:nvSpPr>
      <dsp:spPr>
        <a:xfrm>
          <a:off x="274339" y="1339476"/>
          <a:ext cx="498798" cy="4987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5BB4D-2136-4DFA-841E-4A49F6A006DC}">
      <dsp:nvSpPr>
        <dsp:cNvPr id="0" name=""/>
        <dsp:cNvSpPr/>
      </dsp:nvSpPr>
      <dsp:spPr>
        <a:xfrm>
          <a:off x="1047476" y="1135422"/>
          <a:ext cx="7786961" cy="906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81" tIns="95981" rIns="95981" bIns="959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In 2019, the effect of Overweight and Obesity (OAO) is 2.19% of global GDP</a:t>
          </a:r>
          <a:endParaRPr lang="en-US" sz="2200" kern="1200"/>
        </a:p>
      </dsp:txBody>
      <dsp:txXfrm>
        <a:off x="1047476" y="1135422"/>
        <a:ext cx="7786961" cy="906906"/>
      </dsp:txXfrm>
    </dsp:sp>
    <dsp:sp modelId="{AC5258A5-0D42-48B0-A421-607F61C507B3}">
      <dsp:nvSpPr>
        <dsp:cNvPr id="0" name=""/>
        <dsp:cNvSpPr/>
      </dsp:nvSpPr>
      <dsp:spPr>
        <a:xfrm>
          <a:off x="0" y="2269055"/>
          <a:ext cx="8834438" cy="90690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E78D1-1010-436B-8FEE-D87784FBE312}">
      <dsp:nvSpPr>
        <dsp:cNvPr id="0" name=""/>
        <dsp:cNvSpPr/>
      </dsp:nvSpPr>
      <dsp:spPr>
        <a:xfrm>
          <a:off x="274339" y="2473109"/>
          <a:ext cx="498798" cy="4987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DF2A9-302D-489D-951D-3B2298544560}">
      <dsp:nvSpPr>
        <dsp:cNvPr id="0" name=""/>
        <dsp:cNvSpPr/>
      </dsp:nvSpPr>
      <dsp:spPr>
        <a:xfrm>
          <a:off x="1047476" y="2269055"/>
          <a:ext cx="7786961" cy="906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81" tIns="95981" rIns="95981" bIns="959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From $20 per capita in Africa to $872 per capita in Americas</a:t>
          </a:r>
          <a:endParaRPr lang="en-US" sz="2200" kern="1200"/>
        </a:p>
      </dsp:txBody>
      <dsp:txXfrm>
        <a:off x="1047476" y="2269055"/>
        <a:ext cx="7786961" cy="906906"/>
      </dsp:txXfrm>
    </dsp:sp>
    <dsp:sp modelId="{F371E6FA-2EBF-47A0-8D9D-9BEE02BC4A3A}">
      <dsp:nvSpPr>
        <dsp:cNvPr id="0" name=""/>
        <dsp:cNvSpPr/>
      </dsp:nvSpPr>
      <dsp:spPr>
        <a:xfrm>
          <a:off x="0" y="3402688"/>
          <a:ext cx="8834438" cy="90690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E199F-F3E6-44DC-9B42-94DE17ECBCF6}">
      <dsp:nvSpPr>
        <dsp:cNvPr id="0" name=""/>
        <dsp:cNvSpPr/>
      </dsp:nvSpPr>
      <dsp:spPr>
        <a:xfrm>
          <a:off x="274339" y="3606742"/>
          <a:ext cx="498798" cy="4987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D5076-8A86-4239-9406-2ED6942BAE40}">
      <dsp:nvSpPr>
        <dsp:cNvPr id="0" name=""/>
        <dsp:cNvSpPr/>
      </dsp:nvSpPr>
      <dsp:spPr>
        <a:xfrm>
          <a:off x="1047476" y="3402688"/>
          <a:ext cx="7786961" cy="906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81" tIns="95981" rIns="95981" bIns="9598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By 2060 estimated that this will rise to 3.29% of GDP</a:t>
          </a:r>
          <a:endParaRPr lang="en-US" sz="2200" kern="1200"/>
        </a:p>
      </dsp:txBody>
      <dsp:txXfrm>
        <a:off x="1047476" y="3402688"/>
        <a:ext cx="7786961" cy="9069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AF4F3-03F8-440D-A0BC-3283FC2F767B}">
      <dsp:nvSpPr>
        <dsp:cNvPr id="0" name=""/>
        <dsp:cNvSpPr/>
      </dsp:nvSpPr>
      <dsp:spPr>
        <a:xfrm>
          <a:off x="0" y="3505"/>
          <a:ext cx="8549674" cy="7466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57D10-3978-4116-8241-DB259B0F3A9A}">
      <dsp:nvSpPr>
        <dsp:cNvPr id="0" name=""/>
        <dsp:cNvSpPr/>
      </dsp:nvSpPr>
      <dsp:spPr>
        <a:xfrm>
          <a:off x="225854" y="171495"/>
          <a:ext cx="410643" cy="4106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12249-74E9-4AB3-9BF9-36F27B22B40D}">
      <dsp:nvSpPr>
        <dsp:cNvPr id="0" name=""/>
        <dsp:cNvSpPr/>
      </dsp:nvSpPr>
      <dsp:spPr>
        <a:xfrm>
          <a:off x="862351" y="3505"/>
          <a:ext cx="7687322" cy="746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18" tIns="79018" rIns="79018" bIns="790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Semaglutide (Wegovy/Ozempic) and Tirzepatide (Mounjaro/Zepbound) reduce obesity</a:t>
          </a:r>
          <a:endParaRPr lang="en-US" sz="1900" kern="1200"/>
        </a:p>
      </dsp:txBody>
      <dsp:txXfrm>
        <a:off x="862351" y="3505"/>
        <a:ext cx="7687322" cy="746625"/>
      </dsp:txXfrm>
    </dsp:sp>
    <dsp:sp modelId="{597DCE26-EB96-440B-B838-D8E220A4762C}">
      <dsp:nvSpPr>
        <dsp:cNvPr id="0" name=""/>
        <dsp:cNvSpPr/>
      </dsp:nvSpPr>
      <dsp:spPr>
        <a:xfrm>
          <a:off x="0" y="936786"/>
          <a:ext cx="8549674" cy="7466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D1C45-F68C-4FB3-BFE2-A3E9C745796D}">
      <dsp:nvSpPr>
        <dsp:cNvPr id="0" name=""/>
        <dsp:cNvSpPr/>
      </dsp:nvSpPr>
      <dsp:spPr>
        <a:xfrm>
          <a:off x="225854" y="1104777"/>
          <a:ext cx="410643" cy="4106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28796-3A1B-4FF2-A28A-2724FD3BD1BF}">
      <dsp:nvSpPr>
        <dsp:cNvPr id="0" name=""/>
        <dsp:cNvSpPr/>
      </dsp:nvSpPr>
      <dsp:spPr>
        <a:xfrm>
          <a:off x="862351" y="936786"/>
          <a:ext cx="7687322" cy="746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18" tIns="79018" rIns="79018" bIns="790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Originally for diabetes now widely used for obesity</a:t>
          </a:r>
          <a:endParaRPr lang="en-US" sz="1900" kern="1200"/>
        </a:p>
      </dsp:txBody>
      <dsp:txXfrm>
        <a:off x="862351" y="936786"/>
        <a:ext cx="7687322" cy="746625"/>
      </dsp:txXfrm>
    </dsp:sp>
    <dsp:sp modelId="{CC58512F-A30B-4D38-824C-CA73E672BCE5}">
      <dsp:nvSpPr>
        <dsp:cNvPr id="0" name=""/>
        <dsp:cNvSpPr/>
      </dsp:nvSpPr>
      <dsp:spPr>
        <a:xfrm>
          <a:off x="0" y="1870067"/>
          <a:ext cx="8549674" cy="7466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F9C8E-D1F8-4F62-B958-E984F36A4E23}">
      <dsp:nvSpPr>
        <dsp:cNvPr id="0" name=""/>
        <dsp:cNvSpPr/>
      </dsp:nvSpPr>
      <dsp:spPr>
        <a:xfrm>
          <a:off x="225854" y="2038058"/>
          <a:ext cx="410643" cy="4106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B71D7-8F4C-4E33-881B-F6C176B60C06}">
      <dsp:nvSpPr>
        <dsp:cNvPr id="0" name=""/>
        <dsp:cNvSpPr/>
      </dsp:nvSpPr>
      <dsp:spPr>
        <a:xfrm>
          <a:off x="862351" y="1870067"/>
          <a:ext cx="7687322" cy="746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18" tIns="79018" rIns="79018" bIns="790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Weight loss between 10-20%</a:t>
          </a:r>
          <a:endParaRPr lang="en-US" sz="1900" kern="1200"/>
        </a:p>
      </dsp:txBody>
      <dsp:txXfrm>
        <a:off x="862351" y="1870067"/>
        <a:ext cx="7687322" cy="746625"/>
      </dsp:txXfrm>
    </dsp:sp>
    <dsp:sp modelId="{03CEDC6B-4321-45F7-A0D0-573ED0CC4293}">
      <dsp:nvSpPr>
        <dsp:cNvPr id="0" name=""/>
        <dsp:cNvSpPr/>
      </dsp:nvSpPr>
      <dsp:spPr>
        <a:xfrm>
          <a:off x="0" y="2803349"/>
          <a:ext cx="8549674" cy="7466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E51099-C058-4E5B-8A8A-3F1C6D8CEEDF}">
      <dsp:nvSpPr>
        <dsp:cNvPr id="0" name=""/>
        <dsp:cNvSpPr/>
      </dsp:nvSpPr>
      <dsp:spPr>
        <a:xfrm>
          <a:off x="225854" y="2971339"/>
          <a:ext cx="410643" cy="4106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F02659-4008-45F6-AA66-FA0050D1DD82}">
      <dsp:nvSpPr>
        <dsp:cNvPr id="0" name=""/>
        <dsp:cNvSpPr/>
      </dsp:nvSpPr>
      <dsp:spPr>
        <a:xfrm>
          <a:off x="862351" y="2803349"/>
          <a:ext cx="7687322" cy="746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18" tIns="79018" rIns="79018" bIns="790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Most successful treatment for OAO</a:t>
          </a:r>
          <a:endParaRPr lang="en-US" sz="1900" kern="1200"/>
        </a:p>
      </dsp:txBody>
      <dsp:txXfrm>
        <a:off x="862351" y="2803349"/>
        <a:ext cx="7687322" cy="746625"/>
      </dsp:txXfrm>
    </dsp:sp>
    <dsp:sp modelId="{4EBF5B09-1D7C-4418-9480-6FC21381835A}">
      <dsp:nvSpPr>
        <dsp:cNvPr id="0" name=""/>
        <dsp:cNvSpPr/>
      </dsp:nvSpPr>
      <dsp:spPr>
        <a:xfrm>
          <a:off x="0" y="3736630"/>
          <a:ext cx="8549674" cy="7466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F25A8-BAF2-4B47-BB7D-472433BED5A2}">
      <dsp:nvSpPr>
        <dsp:cNvPr id="0" name=""/>
        <dsp:cNvSpPr/>
      </dsp:nvSpPr>
      <dsp:spPr>
        <a:xfrm>
          <a:off x="225854" y="3904621"/>
          <a:ext cx="410643" cy="4106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D8C43-6176-457B-B75B-B163924FA10E}">
      <dsp:nvSpPr>
        <dsp:cNvPr id="0" name=""/>
        <dsp:cNvSpPr/>
      </dsp:nvSpPr>
      <dsp:spPr>
        <a:xfrm>
          <a:off x="862351" y="3736630"/>
          <a:ext cx="7687322" cy="746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18" tIns="79018" rIns="79018" bIns="790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In 2025 a RAND study estimated 12% of US adults tried GLP-1 agonists, another 14% interested in using</a:t>
          </a:r>
          <a:endParaRPr lang="en-US" sz="1900" kern="1200"/>
        </a:p>
      </dsp:txBody>
      <dsp:txXfrm>
        <a:off x="862351" y="3736630"/>
        <a:ext cx="7687322" cy="7466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889E84-D8DB-43CC-8F19-CB8A1EB15996}">
      <dsp:nvSpPr>
        <dsp:cNvPr id="0" name=""/>
        <dsp:cNvSpPr/>
      </dsp:nvSpPr>
      <dsp:spPr>
        <a:xfrm>
          <a:off x="0" y="1862"/>
          <a:ext cx="8549674" cy="94379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7B11E5-1F41-4F4B-9624-6F8A7F1EA67F}">
      <dsp:nvSpPr>
        <dsp:cNvPr id="0" name=""/>
        <dsp:cNvSpPr/>
      </dsp:nvSpPr>
      <dsp:spPr>
        <a:xfrm>
          <a:off x="285498" y="214216"/>
          <a:ext cx="519088" cy="5190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D7AA0-AAC8-43D9-BD48-A454056B207E}">
      <dsp:nvSpPr>
        <dsp:cNvPr id="0" name=""/>
        <dsp:cNvSpPr/>
      </dsp:nvSpPr>
      <dsp:spPr>
        <a:xfrm>
          <a:off x="1090085" y="1862"/>
          <a:ext cx="7459588" cy="943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85" tIns="99885" rIns="99885" bIns="9988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US population estimated to be overweight or obese increased from 10.4% in 2019 to 15.7% in 2024</a:t>
          </a:r>
          <a:endParaRPr lang="en-US" sz="2200" kern="1200"/>
        </a:p>
      </dsp:txBody>
      <dsp:txXfrm>
        <a:off x="1090085" y="1862"/>
        <a:ext cx="7459588" cy="943797"/>
      </dsp:txXfrm>
    </dsp:sp>
    <dsp:sp modelId="{F47BF411-B1F9-4B43-AE5D-E00E4CB59F89}">
      <dsp:nvSpPr>
        <dsp:cNvPr id="0" name=""/>
        <dsp:cNvSpPr/>
      </dsp:nvSpPr>
      <dsp:spPr>
        <a:xfrm>
          <a:off x="0" y="1181608"/>
          <a:ext cx="8549674" cy="94379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5BCAA-0CDC-497F-873A-E3D2D8EA98B5}">
      <dsp:nvSpPr>
        <dsp:cNvPr id="0" name=""/>
        <dsp:cNvSpPr/>
      </dsp:nvSpPr>
      <dsp:spPr>
        <a:xfrm>
          <a:off x="285498" y="1393963"/>
          <a:ext cx="519088" cy="5190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84157-5E79-4E3D-85F4-6C695908EAD4}">
      <dsp:nvSpPr>
        <dsp:cNvPr id="0" name=""/>
        <dsp:cNvSpPr/>
      </dsp:nvSpPr>
      <dsp:spPr>
        <a:xfrm>
          <a:off x="1090085" y="1181608"/>
          <a:ext cx="7459588" cy="943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85" tIns="99885" rIns="99885" bIns="9988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In FAIR Health data 4% of patients are on GLP-1s</a:t>
          </a:r>
          <a:endParaRPr lang="en-US" sz="2200" kern="1200"/>
        </a:p>
      </dsp:txBody>
      <dsp:txXfrm>
        <a:off x="1090085" y="1181608"/>
        <a:ext cx="7459588" cy="943797"/>
      </dsp:txXfrm>
    </dsp:sp>
    <dsp:sp modelId="{84D2F9ED-0397-4FF0-9D4D-3894C40BC4D5}">
      <dsp:nvSpPr>
        <dsp:cNvPr id="0" name=""/>
        <dsp:cNvSpPr/>
      </dsp:nvSpPr>
      <dsp:spPr>
        <a:xfrm>
          <a:off x="0" y="2361355"/>
          <a:ext cx="8549674" cy="94379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9BF5E-FC2A-4BB8-AEA6-8D460F286B4F}">
      <dsp:nvSpPr>
        <dsp:cNvPr id="0" name=""/>
        <dsp:cNvSpPr/>
      </dsp:nvSpPr>
      <dsp:spPr>
        <a:xfrm>
          <a:off x="285498" y="2573709"/>
          <a:ext cx="519088" cy="5190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915B3-9A61-4E48-AD36-18FB6CB469B9}">
      <dsp:nvSpPr>
        <dsp:cNvPr id="0" name=""/>
        <dsp:cNvSpPr/>
      </dsp:nvSpPr>
      <dsp:spPr>
        <a:xfrm>
          <a:off x="1090085" y="2361355"/>
          <a:ext cx="7459588" cy="943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85" tIns="99885" rIns="99885" bIns="9988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Bulk are still diabetics rather than OAO (2% had prescription)</a:t>
          </a:r>
          <a:endParaRPr lang="en-US" sz="2200" kern="1200"/>
        </a:p>
      </dsp:txBody>
      <dsp:txXfrm>
        <a:off x="1090085" y="2361355"/>
        <a:ext cx="7459588" cy="943797"/>
      </dsp:txXfrm>
    </dsp:sp>
    <dsp:sp modelId="{A2FC50FB-2E13-402D-B90A-3D5EC59A26E4}">
      <dsp:nvSpPr>
        <dsp:cNvPr id="0" name=""/>
        <dsp:cNvSpPr/>
      </dsp:nvSpPr>
      <dsp:spPr>
        <a:xfrm>
          <a:off x="0" y="3541101"/>
          <a:ext cx="8549674" cy="94379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B75A7-E0AC-4580-B128-A5DF30B8D6E8}">
      <dsp:nvSpPr>
        <dsp:cNvPr id="0" name=""/>
        <dsp:cNvSpPr/>
      </dsp:nvSpPr>
      <dsp:spPr>
        <a:xfrm>
          <a:off x="285498" y="3753455"/>
          <a:ext cx="519088" cy="5190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881C2-93D1-4B93-9ECF-6A8F5BD9411C}">
      <dsp:nvSpPr>
        <dsp:cNvPr id="0" name=""/>
        <dsp:cNvSpPr/>
      </dsp:nvSpPr>
      <dsp:spPr>
        <a:xfrm>
          <a:off x="1090085" y="3541101"/>
          <a:ext cx="7459588" cy="943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85" tIns="99885" rIns="99885" bIns="9988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Some significant side-effects reported</a:t>
          </a:r>
          <a:endParaRPr lang="en-US" sz="2200" kern="1200"/>
        </a:p>
      </dsp:txBody>
      <dsp:txXfrm>
        <a:off x="1090085" y="3541101"/>
        <a:ext cx="7459588" cy="943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0.12206</cdr:x>
      <cdr:y>0.71778</cdr:y>
    </cdr:from>
    <cdr:to>
      <cdr:x>1</cdr:x>
      <cdr:y>0.73808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ED51DF3-614E-4B48-B3C3-6DCADCC0A255}"/>
            </a:ext>
          </a:extLst>
        </cdr:cNvPr>
        <cdr:cNvCxnSpPr/>
      </cdr:nvCxnSpPr>
      <cdr:spPr>
        <a:xfrm xmlns:a="http://schemas.openxmlformats.org/drawingml/2006/main" flipV="1">
          <a:off x="1026368" y="3629608"/>
          <a:ext cx="7382395" cy="10263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0.52707</cdr:x>
      <cdr:y>0.70856</cdr:y>
    </cdr:from>
    <cdr:to>
      <cdr:x>0.63582</cdr:x>
      <cdr:y>0.88939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1C86E8B1-FFF3-C07F-1EFB-0DF8C9164454}"/>
            </a:ext>
          </a:extLst>
        </cdr:cNvPr>
        <cdr:cNvSpPr txBox="1"/>
      </cdr:nvSpPr>
      <cdr:spPr>
        <a:xfrm xmlns:a="http://schemas.openxmlformats.org/drawingml/2006/main">
          <a:off x="4432041" y="35829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kern="1200" dirty="0"/>
        </a:p>
      </cdr:txBody>
    </cdr:sp>
  </cdr:relSizeAnchor>
  <cdr:relSizeAnchor xmlns:cdr="http://schemas.openxmlformats.org/drawingml/2006/chartDrawing">
    <cdr:from>
      <cdr:x>0.40058</cdr:x>
      <cdr:y>0.66058</cdr:y>
    </cdr:from>
    <cdr:to>
      <cdr:x>0.50932</cdr:x>
      <cdr:y>0.84141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3D2E382E-D579-1833-CD1C-5BCE42920B78}"/>
            </a:ext>
          </a:extLst>
        </cdr:cNvPr>
        <cdr:cNvSpPr txBox="1"/>
      </cdr:nvSpPr>
      <cdr:spPr>
        <a:xfrm xmlns:a="http://schemas.openxmlformats.org/drawingml/2006/main">
          <a:off x="3368351" y="334035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kern="1200" dirty="0"/>
            <a:t>South Korea drops martial law in 1988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63C9B6-A017-C442-A91E-2BBB3E2933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MBA MT23 Business Finance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E72A5-03AC-DF4A-883A-BB97243EC8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6E1CE-7091-884F-B567-DC2DA399785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5994C-205E-CB43-B43D-D3EF25E6FF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Session 7: Risk Management and Market Effiiency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DAC5A-9C1D-874A-971D-CA3AB91713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8EBF2-7D23-694F-B9FA-CA12309F5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9189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dirty="0"/>
              <a:t>MBA MT23 Business Finance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C310F-AA56-4CB8-B7EF-04F577E74CED}" type="datetimeFigureOut">
              <a:rPr lang="en-GB" smtClean="0"/>
              <a:t>10/09/2026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363663" y="498475"/>
            <a:ext cx="9377363" cy="5275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/>
              <a:t>Session 7: Risk Management and Market </a:t>
            </a:r>
            <a:r>
              <a:rPr lang="en-GB" dirty="0" err="1"/>
              <a:t>Effiiency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52950-172E-4BDD-96F8-B3355FB5F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6081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62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21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81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42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02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61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23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82" algn="l" defTabSz="9139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54138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52950-172E-4BDD-96F8-B3355FB5F1F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AF536A92-7FF1-D144-ACC3-C5590BA3349C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MBA MT23 Business Finance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6A71D-6B12-FDBA-9C1F-E82DA373DC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 dirty="0"/>
              <a:t>Session 7: Risk Management and Market </a:t>
            </a:r>
            <a:r>
              <a:rPr lang="en-GB" dirty="0" err="1"/>
              <a:t>Effiiency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028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In the optimistic case AI is 17.4% of GDP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MBA MT23 Business Finance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Session 7: Risk Management and Market Effiiency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52950-172E-4BDD-96F8-B3355FB5F1F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717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MBA MT23 Business Finance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Session 7: Risk Management and Market Effiiency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52950-172E-4BDD-96F8-B3355FB5F1F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508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https://www.bis.org/publications/working-paper-1367-ai-investment-race.pdf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MBA MT23 Business Finance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Session 7: Risk Management and Market Effiiency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F52950-172E-4BDD-96F8-B3355FB5F1F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205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https://www.nber.org/system/files/working_papers/w32487/w32487.pdf</a:t>
            </a:r>
          </a:p>
          <a:p>
            <a:r>
              <a:rPr lang="en-GB" dirty="0" err="1"/>
              <a:t>Hemous</a:t>
            </a:r>
            <a:r>
              <a:rPr lang="en-GB" dirty="0"/>
              <a:t> (2025) January</a:t>
            </a:r>
          </a:p>
          <a:p>
            <a:r>
              <a:rPr lang="en-GB" dirty="0"/>
              <a:t>Goldman Sachs (2023) estimated a 7% increase in GDP within 10 years</a:t>
            </a:r>
          </a:p>
          <a:p>
            <a:r>
              <a:rPr lang="en-GB" dirty="0"/>
              <a:t>ChatGPT 3.5 estimated that TFP would increase by 1pp annually and ChatGPT 4.0 predicted an increase of 0.5pp to 2.5pp</a:t>
            </a:r>
          </a:p>
          <a:p>
            <a:r>
              <a:rPr lang="en-GB" dirty="0"/>
              <a:t>https://watermark02.silverchair.com/eiae061.pdf?token=AQECAHi208BE49Ooan9kkhW_Ercy7Dm3ZL_9Cf3qfKAc485ysgAAA5EwggONBgkqhkiG9w0BBwagggN-MIIDegIBADCCA3MGCSqGSIb3DQEHATAeBglghkgBZQMEAS4wEQQMGc1fu06gBqAmRBmyAgEQgIIDRCdl4OuSl7SijbG-TUansp5vd-bsRR5mAvhW6uNw1ilKapvMeQKnJZjafhmyp-zm8SAoyrP-9wPuSeUZC8XcpXnYuFco_rfsYkxQyN4pFjqYQG8M1DMeV2PSpg7p4U85kndSvRlFQlk75LueWRaN3ljkb3HASkcWZU3FuDSwYh7W9R-faCC7L8UxUUc1TLNdVKbGKZ26pMBa5FxFmzzTd7WgiVMA5jTk8jLU_KGdv8fhQSsZvoujklewpX6bW7B-8YAu4DeG0mWRm6fbK9hn-iy9B_Oo1ZabLTdOTlrySgqSQtRbviJ-0u7AdDWSWjzjhvI4PYa5gkjJYvK23VA7qLq6zmXCwFQoRVwO1jsrF4fiDMXbpyYFlP61osxIKlZTejhRCGUgj-cQu_D4RY2n9zQ87D6LA5RMpQnJ9XxXb99cCXIWaB6Yq60iNlWpyhsDai8dA2_b9XXxGoTZkvPT4wYK2DgWD5XDMSJ8PBOyJSikDO2T9YMJLuJBZINN5QsCvuKAEpYGfMPBRd5WoeJkPHbRujN02gs4U1RIefDfPh6AkGVEYnEDmG1I7kBsivd8qNK9OIB34KT44x6A4swVs3WSwk1_GPdVu67BjWxlyU9Crrvc7hXuyPCe9LR0Z5ZJ1NSNKJzZsXGcIxzig8qiD6IdQCTY60qLgnWfFfbf91Tkr3FhsWRnNfJ5F8_0GBWymK8Gvvi5mkap4v_bEHQcDNxqmBoU3z2fE5Qgy9ag4m_-jgSXPpHtebYSJ6LtYFi4NC1y5bBwQl-VGKwS5VGhuWGNvQ-sCaWtlIIFSittN5YGD6FudA19SjJa9N19kG2ULNxb_QX2d066AX7tQ1iGC_AmhQ3FfJ0_cGWos4bSM6WqKyWN6v5ZaQi-W04C48OvJ-62pw3uJ_wJuJjlpsGwFSSjwlz84T1iFQQvDShnRXak20qN6AuLx8tCvOZtv1YhoUts8Vj57HEcJWgbXhJx8dNtpiEpaxm7hyR3tzubZLXi6IwGiogUXnRzGZi_cKBV_qXuSNKN-psYY1Hb2y8vvA_GEDGJMt2ULQaq0GKuE6iGj20jorFAPCXvqxaImAUlrsciP4kmSEJ7aWuQLKR93EtuQYNM</a:t>
            </a:r>
          </a:p>
          <a:p>
            <a:endParaRPr lang="en-GB" dirty="0"/>
          </a:p>
          <a:p>
            <a:r>
              <a:rPr lang="en-GB" dirty="0"/>
              <a:t>https://www.dropbox.com/scl/fi/s39aefeaximl8yudcgbmf/ab_ai_growth.pdf?rlkey=2uq2k1ovmrywmn75iy1bgjvrv&amp;e=1&amp;dl=0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B1F97-2C7D-4736-9484-40C6DDE3B8F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767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https://gh.bmj.com/content/7/9/e009773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B1F97-2C7D-4736-9484-40C6DDE3B8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20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https://www.rand.org/news/press/2025/08/nearly-12-percent-of-americans-have-used-glp-1-weight.html#:~:text=Nearly%2012%20percent%20of%20Americans%20have%20used%20GLP%2D1%20drugs,April%20and%20May%20of%202025.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B1F97-2C7D-4736-9484-40C6DDE3B8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781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https://s3.amazonaws.com/media2.fairhealth.org/whitepaper/asset/Obesity%20and%20GLP-1%20Drugs%20-%20A%20FAIR%20Health%20White%20Paper.pdf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B1F97-2C7D-4736-9484-40C6DDE3B8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757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https://www.sciencedirect.com/science/article/pii/S0033062024001798#bb0375</a:t>
            </a:r>
          </a:p>
          <a:p>
            <a:r>
              <a:rPr lang="en-GB" dirty="0"/>
              <a:t>https://pdf.sciencedirectassets.com/272179/1-s2.0-S1567576924X00041/1-s2.0-S1567576924020599/main.pdf?X-Amz-Security-Token=IQoJb3JpZ2luX2VjEPr%2F%2F%2F%2F%2F%2F%2F%2F%2F%2FwEaCXVzLWVhc3QtMSJIMEYCIQCWsDi%2BH9VKucKLHlrieI5bwc4St3RbdeAemzl0ZA0BNQIhAJf%2B%2BGAMy0ub6JtWcWiqSB%2FRbjK5J5XuOaYDOtNLrfIVKrIFCHMQBRoMMDU5MDAzNTQ2ODY1IgwKLHvDIPn2TOxTWLoqjwXYEGhEzPS63snY6qQFHXQ9YEgEUAXxcADWaYvUA3SMuLI0Iag%2FFBSvp5Wu87Q7Z8oFqw9vF5Su9Z0%2F8V4GuWMllxnV2MC2M9LDbxNIboWBoKZfAJ0Tq7BrcO246sCEo6vHQAGO20hwozxmhM2cnDq4JBlV1BNawYpNndZB%2Bo1Uqoi7LXwjlUZYkEdq%2FLpg%2BrhH5%2FoP%2FJ51N7AG%2FuuRL8AWVc0zx5P30ECESwS%2BFAqnKtUhbWX%2FIY%2FHrUZ0Jd4%2FlAs10MtssMLGGaKFOTH%2BBr9yJpgUqbetQPu2gxl8flc71LzWN09FJPZxfewhBMj3zpHPE6mDXF31oJr5C76X8bWGvEZ4RdiQ%2BihLkQaavYCXBlUm822A8h2PbTJgz7KNPmj5qNjx5z2QPCu72PdoonKk6nTAevMInk9s78LpCmAdY9A9nWTZccu1EXeuOt6W8bbnKkaVhc4PRUOpJSXvCxZmMe%2FvG4vi8ZrxqHTRGd1lrvifW6i9AS7LyWtiiH%2BDxLn0Dn3IRFqF2Q5e08bC94DjfWntfbUGCG0VS0TSxAWsNzUvDxPCnAumW9hSp0C9w3aShdyVvoLhxyOFUfbdgkMP4Snt%2B9uibOSNd7XXQFugx2bag2ZXsAMW9PpuYS4TauFtv6Y1zNUxouhm5uYDPsJn06piKF6Yxn8ZSxBx%2B%2FrpgFF6KoB5H4BeOqgFT3zXL%2BQozLTa0%2Ft4aiHJdQA9UWScY%2B9AL8M9PWBblu6LbM45DCCRb7A%2FpcfZV6prod4gtYILnlskpB%2BLOhXkYS%2F0%2BqOAXmAG3BehYztkIuEDgV%2FIzkZjvZ%2BQxkIL5wP%2BeV%2FJMI%2Bbk7xq5AkoYPUPWwuOTU%2BJU28Nbr7cktmzWbOju6p4MO2%2Fn8YGOrABfY2x1OtVO8PdJPThOzAWY2NNPxkN097WX7x9NrQnZMmWg69JIqcuhQBv2nHxazuyD673XmNtVOiXc2fV81GcXFm67jN8DYTSFba598%2FN9t27JK9HvHdIBkCqWS7sjlQnhRWI0wdgaYwxRyb%2FoNdPRJaTRvw%2FheT65xQ8vDapB%2FX%2Bol7AqrZBtLGdn6QL6u6yO%2Fdx3c6IXg7CpR0GFwtSWrwzKNrRp3y1PEc3CXHrTQI%3D&amp;X-Amz-Algorithm=AWS4-HMAC-SHA256&amp;X-Amz-Date=20250915T102118Z&amp;X-Amz-SignedHeaders=host&amp;X-Amz-Expires=300&amp;X-Amz-Credential=ASIAQ3PHCVTY2TT3R7P2%2F20250915%2Fus-east-1%2Fs3%2Faws4_request&amp;X-Amz-Signature=224d7fe6fc51967d5ba36b004524dfa1dd106dacc6066ecfd94ee282d8f503fd&amp;hash=18c76930c875c2bf521509dcc5c99938c632ed4b9dfa75f309c137eeef9d4c3c&amp;host=68042c943591013ac2b2430a89b270f6af2c76d8dfd086a07176afe7c76c2c61&amp;pii=S1567576924020599&amp;tid=spdf-18cb4ece-bcf9-4ea8-8913-6043d7ee5922&amp;sid=5e5a7c353cfd9740085b0856ffb20022cbcegxrqb&amp;type=client&amp;tsoh=d3d3LnNjaWVuY2VkaXJlY3QuY29t&amp;rh=d3d3LnNjaWVuY2VkaXJlY3QuY29t&amp;ua=1d0d575101505055540a&amp;rr=97f7657eefa53eb9&amp;cc=g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B1F97-2C7D-4736-9484-40C6DDE3B8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878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63663" y="498475"/>
            <a:ext cx="9377363" cy="5275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https://link.springer.com/article/10.1007/s40273-021-01031-8</a:t>
            </a:r>
          </a:p>
          <a:p>
            <a:r>
              <a:rPr lang="en-GB" dirty="0"/>
              <a:t>https://www.sciencedirect.com/science/article/pii/S0376871620305159?casa_token=FKg2h7gD6agAAAAA:Cnr6ROGbE5rb38JNoURMSXdtiN6nOCfhl2obGmYhzPwFcM85-F0vJ7D-XPlylbACKVJb3YGiycc</a:t>
            </a:r>
          </a:p>
          <a:p>
            <a:r>
              <a:rPr lang="en-GB" dirty="0"/>
              <a:t>https://www.nature.com/articles/s41514-024-00136-6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B1F97-2C7D-4736-9484-40C6DDE3B8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98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6E847C-0F96-488C-ABE3-9414F1EB8F3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5"/>
            <a:ext cx="3507560" cy="1997764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199" y="1169750"/>
              <a:ext cx="3507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400" dirty="0">
                  <a:solidFill>
                    <a:srgbClr val="333333"/>
                  </a:solidFill>
                  <a:latin typeface="+mn-lt"/>
                </a:rPr>
              </a:br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3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1000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1000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4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</a:t>
              </a:r>
              <a:r>
                <a:rPr lang="en-GB" sz="1000" b="1" dirty="0">
                  <a:solidFill>
                    <a:srgbClr val="333333"/>
                  </a:solidFill>
                </a:rPr>
                <a:t>Solid Fill </a:t>
              </a:r>
              <a:r>
                <a:rPr lang="en-GB" sz="1000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accent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CFAF23-79EF-4B7D-8DAF-03530AF6DE0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2F8C462-5A46-4C3C-936D-11D1C5364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98C624-F2BF-4F23-922B-9E3BA3A57B5E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47FFF5-1B0D-4B6C-AE7F-68E9037B9C9F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91D8A7-3BF7-4BCD-A2AD-C761156801BA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613EDA-5959-4594-BEAF-3B61C4FAE8C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E13FC-E113-415D-A602-2F5003323E5A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F8B667-BDF8-43C9-8D34-FBA5783F77FE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9DB99D-106B-4136-9B89-718EF2CECF93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E9857C8-CADE-400E-873E-97F82AD48514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CBD4A-2D56-4D81-B038-647049EF64D1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9976ED-231E-406C-988B-367360AFF98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BFB1386F-8C95-47A7-8F66-200DA8C27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382DB281-31CD-44EA-8482-23E6A276A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3DEB5AE3-6C71-44E8-824F-3058D0AFDB8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09762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852DAA39-7076-403F-91C2-6036266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AE625995-FD8D-4D5B-82EC-C59CC699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4464C52-93FE-4E30-AE14-B9F9CC5A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DE745-42C5-4F48-BE40-6AA387EF66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33" y="252301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E693A3-2BF9-478D-9F3F-69AC8B98D6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33" y="306561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057144B-B65E-4761-80DB-19CBD04DC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33" y="370966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3594E1C-82EB-4B52-B69F-8F383C56C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8333" y="425226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D7E6429-F1D1-4AEF-87B7-A6A3BF4EC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8333" y="489632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DCDA849-C2EC-4087-AF19-009E107A48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33" y="543892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6CF4336-0217-43BF-B88D-6072AADC76A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08328" y="0"/>
            <a:ext cx="4283673" cy="6858000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on icon to insert picture, then right click, send to back.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4F13D05-221E-4484-98BD-0D643C13AB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33" y="133635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DAD5CDD8-0E05-4164-8302-D9E350D252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8333" y="187895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51B82A-D8C8-445D-BDD0-6CDC6606BB3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19EEFA5-FFC7-406F-86AB-FC707938F1C4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CB1B99-3E18-44E0-81C6-11D0C83A63D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9FF1F5E-EF03-4ADB-A209-27386A299AD2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7D2EE8-5D67-4D65-91A1-BE2757A9BDE0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6E5D65-E0C0-4F03-A117-A3E674DA90E6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DAE465-02DF-4799-BDD2-49629E55A7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63BCE4-E14A-465F-BE64-682EB38BE9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FD21ED-ED9A-4D03-B560-1EB90F8B7A1B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5" name="Logo">
            <a:extLst>
              <a:ext uri="{FF2B5EF4-FFF2-40B4-BE49-F238E27FC236}">
                <a16:creationId xmlns:a16="http://schemas.microsoft.com/office/drawing/2014/main" id="{2AB0519D-53A0-4863-8DD8-6BE64B4C43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D08FE717-F5B7-4319-A601-3D64175BF01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3125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D163218C-44BE-4BD4-9F76-0C0E3FA59B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57AD5478-A396-488D-823E-BC38F459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AD61-A2A8-46BD-91C0-B9B470FC947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3BF7EFA1-D356-40A1-B0B5-D5724D6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8206CBEA-E85D-48A2-947E-2F6E84C7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AAF563-90D2-43F6-9085-FC24124217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30" y="922343"/>
            <a:ext cx="4324351" cy="5935662"/>
          </a:xfrm>
          <a:solidFill>
            <a:schemeClr val="accent5"/>
          </a:solidFill>
        </p:spPr>
        <p:txBody>
          <a:bodyPr lIns="442568" tIns="413782" rIns="442568" bIns="413782"/>
          <a:lstStyle>
            <a:lvl1pPr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A22DF3-0EBB-4E86-A767-5B6BD94AE3B8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448C40-4504-4749-ABB0-507713A43A7E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4BB49-ADFE-4D8C-8A28-6905821104CF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04B1E6-43C1-4EDB-9F47-AAE3DC5991F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AE4125-2EE3-4859-8245-D1CB07F060AB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63632-8D0F-4C74-B31A-A1AA1A850568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E69DF4-B771-4895-8E59-19C46F5AA87F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A6C774-7F20-4470-A33F-1DE15813E08A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F73600-41E6-4E81-88B0-51E2B2B13D50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DB24B0-CEC1-4E5B-87FD-04062286722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ogo">
            <a:extLst>
              <a:ext uri="{FF2B5EF4-FFF2-40B4-BE49-F238E27FC236}">
                <a16:creationId xmlns:a16="http://schemas.microsoft.com/office/drawing/2014/main" id="{B65DFC45-6AE8-4EE8-BA52-5B5413F7A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96063E3-D032-4D7A-A126-46857DF559C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1199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90F3-6294-476F-BEF4-4ADD79F2CF1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5" y="2846389"/>
            <a:ext cx="8115300" cy="2278063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5" y="5295911"/>
            <a:ext cx="8115300" cy="611488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6" y="950616"/>
            <a:ext cx="1170571" cy="150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4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BC312-9A6E-4AA9-B5CC-5C4C46443D3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4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ABF5-172D-4C85-AE23-FBED412CF58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147A-A096-4B62-8C88-18B08A540C2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2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4" y="1778007"/>
            <a:ext cx="7318373" cy="406399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8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13C4-7C5B-4840-B487-96889083AF2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32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32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4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8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7E54-4D87-462C-B1E1-210F8962F08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56" y="0"/>
            <a:ext cx="4426856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2" y="1777999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2" y="1075117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5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DB0D6-DBB2-4EAA-9F9B-96E3B3D620A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2" y="191296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3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BABE-EA65-4F1B-A47D-CDA9EC7173E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6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EC41-23FC-4692-87C1-94150573746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62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0D8FA-9AF5-4BD3-B5C8-A5117F8B383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0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EAB3-3111-4E19-9622-F6F687D7064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6" y="4595911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6" y="5763308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6" y="3427270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10" y="1945109"/>
            <a:ext cx="56261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306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9FD75-E051-4C01-9AE3-3FCCE2C01E8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8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345F-487D-4959-AA8C-E254F9085A9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87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6B6E4-53F1-4751-8BFD-605A8826718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7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6B60-64FE-4E08-BBD1-B4485F79A23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76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7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8EE5-C260-4FE8-8529-1CBEF4BCBAF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1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7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49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3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4848232"/>
            <a:ext cx="12192000" cy="2009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1E0D-A07B-4C28-B2D8-C4C85C2836E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7"/>
            <a:ext cx="12192000" cy="48482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6A36C9-BF32-4EAF-915B-C23297DE68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5019675"/>
            <a:ext cx="11779251" cy="1649412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5238DD-67E3-4A32-9533-CB9431C9B98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9F8FD0-BED1-4950-AE54-D93C456DEEF8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357F3-2557-4E45-B1CA-826F101BBF2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BA24B9-7973-4E6F-8900-47590A20E61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FE4C04-CEE8-4618-84E9-0A6678CF0A5A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9755D7-5607-4D13-ABB8-5B11581270B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0F0581-8C9D-43C3-949D-2E3C1B51894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2365A-EE7B-4313-B242-D7D79014BF7F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EE3BCF-BAC1-4A59-8624-590880A69995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1E1E44AB-51FB-4E93-8BDF-887B3CFE52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B49DE6FF-F504-4A6A-8C73-0BED660248E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03111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x2 Lar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3771913"/>
            <a:ext cx="12192000" cy="3086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CB4F-408C-4534-A34B-B48A721BEB7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"/>
            <a:ext cx="12192000" cy="37719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6CAB362-F463-4AF3-8BB4-C4FB176E8F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3960819"/>
            <a:ext cx="11779251" cy="2708275"/>
          </a:xfrm>
        </p:spPr>
        <p:txBody>
          <a:bodyPr numCol="2" spcCol="35981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5FB89-BC66-442E-8D70-40031923698E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1C91D9-D0A1-4F4D-906C-E6C8F55EAF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2B123D-4C89-490B-B52F-E0E9660A334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64F008-8B33-4D65-8A7C-1D12CE5B127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142A90-A4D8-452F-AC80-186BD612A47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50C1AC-24F3-4AC9-A1A8-55E8636E886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1A36BD-8C09-45ED-9E66-A338650A0EDF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1E91BE-4F7B-414B-BE64-11D3177600D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3A747A-7848-44CD-93D6-68CDA5405D0D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BEF6B4FC-9211-4D76-9945-594D88F900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9FF255-A1F6-4C5C-A7C8-EC966164516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53095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8" y="1667075"/>
            <a:ext cx="7833605" cy="3472672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CEAA-6081-4013-B996-36D4CA35692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9" y="1878570"/>
            <a:ext cx="5900736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948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EFC5-B400-403B-BD42-AC95C2F1980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8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70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83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8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70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83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8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70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83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2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58CA-5CB5-4891-AD01-7BA91FC050B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6" y="1945108"/>
            <a:ext cx="6484711" cy="435242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6" y="2351321"/>
            <a:ext cx="6484711" cy="435242"/>
          </a:xfrm>
        </p:spPr>
        <p:txBody>
          <a:bodyPr numCol="1" spcCol="359810"/>
          <a:lstStyle>
            <a:lvl1pPr algn="l">
              <a:defRPr sz="12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10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45" y="2286248"/>
            <a:ext cx="986063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9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12F8A-6FC8-4BAE-A24F-AB175CD45DC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0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CC7-AE2B-44E5-A6FC-C8A0819E968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E334A-19BC-4811-B692-869C28C328E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59302"/>
            <a:ext cx="11779251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2139111"/>
            <a:ext cx="11779251" cy="4311384"/>
          </a:xfrm>
        </p:spPr>
        <p:txBody>
          <a:bodyPr/>
          <a:lstStyle>
            <a:lvl1pPr marL="342720" indent="-342720">
              <a:buFont typeface="Arial" panose="020B0604020202020204" pitchFamily="34" charset="0"/>
              <a:buChar char="•"/>
              <a:defRPr sz="2400"/>
            </a:lvl1pPr>
            <a:lvl2pPr marL="628322" indent="-268147">
              <a:tabLst/>
              <a:defRPr sz="2000"/>
            </a:lvl2pPr>
            <a:lvl3pPr marL="804440" indent="-176120">
              <a:tabLst/>
              <a:defRPr sz="1800"/>
            </a:lvl3pPr>
            <a:lvl4pPr marL="1031335" indent="-226895">
              <a:tabLst/>
              <a:defRPr sz="1800"/>
            </a:lvl4pPr>
            <a:lvl5pPr marL="937720" indent="176120">
              <a:tabLst/>
              <a:defRPr sz="16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795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72A1-03A4-43FE-8AB0-9317B78D15F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34" y="5274534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4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29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3106-9C4F-44BA-AE98-204E1DFFDB1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61874"/>
            <a:ext cx="11779251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8" y="1797172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8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22F0B-AE81-44D8-AFF6-62C678D3C69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59E0-35EF-4F12-9514-4DCF4FC7A84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13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59A4D-D43B-45E7-91A2-F80727F223A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696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A4C0-CF09-40C5-9925-28C60FC9874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E18373-9910-7E4A-81D8-71DE581DB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5636" y="210862"/>
            <a:ext cx="9938657" cy="519704"/>
          </a:xfrm>
        </p:spPr>
        <p:txBody>
          <a:bodyPr/>
          <a:lstStyle>
            <a:lvl1pPr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6055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out logo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33600-9219-46DC-9BF5-372A0B3CDB6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40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A4B46-4BBA-4151-9DF0-373CB1F009C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0A7A744-B320-4B3B-B207-5B62BCF8ECD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30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9448A91-B0CA-4FC6-449A-8661524C5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8" y="171824"/>
            <a:ext cx="1976727" cy="9457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426C4F-E89C-3A78-D5BB-D2CC1FD6F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3605" y="3507087"/>
            <a:ext cx="9130176" cy="1362074"/>
          </a:xfrm>
        </p:spPr>
        <p:txBody>
          <a:bodyPr anchor="t">
            <a:normAutofit/>
          </a:bodyPr>
          <a:lstStyle>
            <a:lvl1pPr algn="l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C0AD8B-2474-8AA6-A248-B3F96F413D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43605" y="2006901"/>
            <a:ext cx="9130176" cy="1500187"/>
          </a:xfrm>
        </p:spPr>
        <p:txBody>
          <a:bodyPr anchor="b"/>
          <a:lstStyle>
            <a:lvl1pPr marL="0" indent="0">
              <a:buNone/>
              <a:defRPr lang="en-US" dirty="0">
                <a:solidFill>
                  <a:schemeClr val="bg1"/>
                </a:solidFill>
              </a:defRPr>
            </a:lvl1pPr>
            <a:lvl2pPr marL="342742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2pPr>
            <a:lvl3pPr marL="6854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231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4pPr>
            <a:lvl5pPr marL="1370976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5pPr>
            <a:lvl6pPr marL="171372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6pPr>
            <a:lvl7pPr marL="2056464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7pPr>
            <a:lvl8pPr marL="2399207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8pPr>
            <a:lvl9pPr marL="274195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subtitle</a:t>
            </a:r>
          </a:p>
        </p:txBody>
      </p:sp>
      <p:pic>
        <p:nvPicPr>
          <p:cNvPr id="2" name="Picture 1" descr="A yellow circle on a black background&#10;&#10;Description automatically generated">
            <a:extLst>
              <a:ext uri="{FF2B5EF4-FFF2-40B4-BE49-F238E27FC236}">
                <a16:creationId xmlns:a16="http://schemas.microsoft.com/office/drawing/2014/main" id="{B9C5319F-1EDF-E310-168F-B810888169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822" y="5208703"/>
            <a:ext cx="4464977" cy="205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631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F03BBA-0408-4E5A-AFF5-7BBBDE71453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5"/>
            <a:ext cx="3507560" cy="1997764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199" y="1169750"/>
              <a:ext cx="3507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400" dirty="0">
                  <a:solidFill>
                    <a:srgbClr val="333333"/>
                  </a:solidFill>
                  <a:latin typeface="+mn-lt"/>
                </a:rPr>
              </a:br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3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1000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1000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4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</a:t>
              </a:r>
              <a:r>
                <a:rPr lang="en-GB" sz="1000" b="1" dirty="0">
                  <a:solidFill>
                    <a:srgbClr val="333333"/>
                  </a:solidFill>
                </a:rPr>
                <a:t>Solid Fill </a:t>
              </a:r>
              <a:r>
                <a:rPr lang="en-GB" sz="1000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accent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1C7FFE1-8BDC-4B43-8701-C1E1470DB01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2F8C462-5A46-4C3C-936D-11D1C5364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98C624-F2BF-4F23-922B-9E3BA3A57B5E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47FFF5-1B0D-4B6C-AE7F-68E9037B9C9F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91D8A7-3BF7-4BCD-A2AD-C761156801BA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613EDA-5959-4594-BEAF-3B61C4FAE8C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E13FC-E113-415D-A602-2F5003323E5A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F8B667-BDF8-43C9-8D34-FBA5783F77FE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9DB99D-106B-4136-9B89-718EF2CECF93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E9857C8-CADE-400E-873E-97F82AD48514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CBD4A-2D56-4D81-B038-647049EF64D1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9976ED-231E-406C-988B-367360AFF98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BFB1386F-8C95-47A7-8F66-200DA8C27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382DB281-31CD-44EA-8482-23E6A276A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3DEB5AE3-6C71-44E8-824F-3058D0AFDB8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06343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852DAA39-7076-403F-91C2-6036266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AE625995-FD8D-4D5B-82EC-C59CC699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4464C52-93FE-4E30-AE14-B9F9CC5A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DE745-42C5-4F48-BE40-6AA387EF66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33" y="252301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E693A3-2BF9-478D-9F3F-69AC8B98D6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33" y="306561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057144B-B65E-4761-80DB-19CBD04DC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33" y="370966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3594E1C-82EB-4B52-B69F-8F383C56C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8333" y="425226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D7E6429-F1D1-4AEF-87B7-A6A3BF4EC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8333" y="489632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DCDA849-C2EC-4087-AF19-009E107A48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33" y="543892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6CF4336-0217-43BF-B88D-6072AADC76A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08328" y="0"/>
            <a:ext cx="4283673" cy="6858000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on icon to insert picture, then right click, send to back.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4F13D05-221E-4484-98BD-0D643C13AB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33" y="133635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DAD5CDD8-0E05-4164-8302-D9E350D252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8333" y="187895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51B82A-D8C8-445D-BDD0-6CDC6606BB3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19EEFA5-FFC7-406F-86AB-FC707938F1C4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CB1B99-3E18-44E0-81C6-11D0C83A63D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9FF1F5E-EF03-4ADB-A209-27386A299AD2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7D2EE8-5D67-4D65-91A1-BE2757A9BDE0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6E5D65-E0C0-4F03-A117-A3E674DA90E6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DAE465-02DF-4799-BDD2-49629E55A7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63BCE4-E14A-465F-BE64-682EB38BE9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FD21ED-ED9A-4D03-B560-1EB90F8B7A1B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5" name="Logo">
            <a:extLst>
              <a:ext uri="{FF2B5EF4-FFF2-40B4-BE49-F238E27FC236}">
                <a16:creationId xmlns:a16="http://schemas.microsoft.com/office/drawing/2014/main" id="{2AB0519D-53A0-4863-8DD8-6BE64B4C43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D08FE717-F5B7-4319-A601-3D64175BF01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280836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D163218C-44BE-4BD4-9F76-0C0E3FA59B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57AD5478-A396-488D-823E-BC38F459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981C4-3B0E-417D-AD62-A676F030487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3BF7EFA1-D356-40A1-B0B5-D5724D6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8206CBEA-E85D-48A2-947E-2F6E84C7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AAF563-90D2-43F6-9085-FC24124217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30" y="922343"/>
            <a:ext cx="4324351" cy="5935662"/>
          </a:xfrm>
          <a:solidFill>
            <a:schemeClr val="accent5"/>
          </a:solidFill>
        </p:spPr>
        <p:txBody>
          <a:bodyPr lIns="442568" tIns="413782" rIns="442568" bIns="413782"/>
          <a:lstStyle>
            <a:lvl1pPr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A22DF3-0EBB-4E86-A767-5B6BD94AE3B8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448C40-4504-4749-ABB0-507713A43A7E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4BB49-ADFE-4D8C-8A28-6905821104CF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04B1E6-43C1-4EDB-9F47-AAE3DC5991F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AE4125-2EE3-4859-8245-D1CB07F060AB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63632-8D0F-4C74-B31A-A1AA1A850568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E69DF4-B771-4895-8E59-19C46F5AA87F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A6C774-7F20-4470-A33F-1DE15813E08A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F73600-41E6-4E81-88B0-51E2B2B13D50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DB24B0-CEC1-4E5B-87FD-04062286722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ogo">
            <a:extLst>
              <a:ext uri="{FF2B5EF4-FFF2-40B4-BE49-F238E27FC236}">
                <a16:creationId xmlns:a16="http://schemas.microsoft.com/office/drawing/2014/main" id="{B65DFC45-6AE8-4EE8-BA52-5B5413F7A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96063E3-D032-4D7A-A126-46857DF559C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2763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9CB91-5DDF-4233-938D-68EF92E3741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5" y="2846389"/>
            <a:ext cx="8115300" cy="2278063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5" y="5295911"/>
            <a:ext cx="8115300" cy="611488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6" y="950616"/>
            <a:ext cx="1170571" cy="150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4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5F55-999B-451C-B373-646173EA449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03349-3A67-4718-A0CF-85A8D0B468F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5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75A9-EB84-4708-9DAC-0A684EC04D1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2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4" y="1778007"/>
            <a:ext cx="7318373" cy="406399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4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9632-B567-4952-9D45-61623D814C4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32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32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4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0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183F-9CF6-4813-8FB2-0CA2C971BC0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56" y="0"/>
            <a:ext cx="4426856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2" y="1777999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2" y="1075117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04554-13CC-4F5E-AAAD-94BCA7CA193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2" y="191296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3C203-0B76-4CE5-A275-7A37E452AF7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2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D375-1FB9-4149-8A2F-0B71D17A6BE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445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D339-228A-44D3-8D84-565F1F0AFFA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5FF2-8A14-4D87-9ECE-77A9D2E45FE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6" y="4595911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6" y="5763308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6" y="3427270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10" y="1945109"/>
            <a:ext cx="56261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31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879F-4EA5-4B9A-B9D5-4240C9E6FDB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EF9F-68E7-4C91-AFF8-A977983DFF4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124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061D1-FE8D-4820-83D4-5F7CA8ACCF9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3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A42C-D29D-40DC-B87B-0CC29E235AC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6088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7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F243-CA4E-49E7-94B5-21E3AEC9B91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1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7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49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4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4848232"/>
            <a:ext cx="12192000" cy="2009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D4DD1-4BA6-4554-ADE1-CFE971BA5E3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7"/>
            <a:ext cx="12192000" cy="48482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6A36C9-BF32-4EAF-915B-C23297DE68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5019675"/>
            <a:ext cx="11779251" cy="1649412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5238DD-67E3-4A32-9533-CB9431C9B98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9F8FD0-BED1-4950-AE54-D93C456DEEF8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357F3-2557-4E45-B1CA-826F101BBF2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BA24B9-7973-4E6F-8900-47590A20E61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FE4C04-CEE8-4618-84E9-0A6678CF0A5A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9755D7-5607-4D13-ABB8-5B11581270B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0F0581-8C9D-43C3-949D-2E3C1B51894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2365A-EE7B-4313-B242-D7D79014BF7F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EE3BCF-BAC1-4A59-8624-590880A69995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1E1E44AB-51FB-4E93-8BDF-887B3CFE52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B49DE6FF-F504-4A6A-8C73-0BED660248E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06959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x2 Lar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3771913"/>
            <a:ext cx="12192000" cy="3086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A7C0-C76F-46FB-987E-351B9B4AA21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"/>
            <a:ext cx="12192000" cy="37719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6CAB362-F463-4AF3-8BB4-C4FB176E8F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3960819"/>
            <a:ext cx="11779251" cy="2708275"/>
          </a:xfrm>
        </p:spPr>
        <p:txBody>
          <a:bodyPr numCol="2" spcCol="35981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5FB89-BC66-442E-8D70-40031923698E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1C91D9-D0A1-4F4D-906C-E6C8F55EAF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2B123D-4C89-490B-B52F-E0E9660A334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64F008-8B33-4D65-8A7C-1D12CE5B127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142A90-A4D8-452F-AC80-186BD612A47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50C1AC-24F3-4AC9-A1A8-55E8636E886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1A36BD-8C09-45ED-9E66-A338650A0EDF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1E91BE-4F7B-414B-BE64-11D3177600D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3A747A-7848-44CD-93D6-68CDA5405D0D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BEF6B4FC-9211-4D76-9945-594D88F900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9FF255-A1F6-4C5C-A7C8-EC966164516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5319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8" y="1667075"/>
            <a:ext cx="7833605" cy="3472672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44CE-A82F-45B8-A67A-9CBC556FE3B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9" y="1878570"/>
            <a:ext cx="5900736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842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44BBE-12A6-4242-AC19-CE0F6FF6AAC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8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70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83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8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70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83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8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70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83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0083A-F7D3-40E1-B269-FA526C55870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6" y="1945108"/>
            <a:ext cx="6484711" cy="435242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6" y="2351321"/>
            <a:ext cx="6484711" cy="435242"/>
          </a:xfrm>
        </p:spPr>
        <p:txBody>
          <a:bodyPr numCol="1" spcCol="359810"/>
          <a:lstStyle>
            <a:lvl1pPr algn="l">
              <a:defRPr sz="12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10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45" y="2286248"/>
            <a:ext cx="986063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6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84A62-9CAE-4551-B070-C0BAB510375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AE1A8-1134-4A3C-9751-5447852C2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9A55-FB33-464E-BE96-A8F0246EF15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59302"/>
            <a:ext cx="11779251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2139111"/>
            <a:ext cx="11779251" cy="4311384"/>
          </a:xfrm>
        </p:spPr>
        <p:txBody>
          <a:bodyPr/>
          <a:lstStyle>
            <a:lvl1pPr marL="342720" indent="-342720">
              <a:buFont typeface="Arial" panose="020B0604020202020204" pitchFamily="34" charset="0"/>
              <a:buChar char="•"/>
              <a:defRPr sz="2400"/>
            </a:lvl1pPr>
            <a:lvl2pPr marL="628322" indent="-268147">
              <a:tabLst/>
              <a:defRPr sz="2000"/>
            </a:lvl2pPr>
            <a:lvl3pPr marL="804440" indent="-176120">
              <a:tabLst/>
              <a:defRPr sz="1800"/>
            </a:lvl3pPr>
            <a:lvl4pPr marL="1031335" indent="-226895">
              <a:tabLst/>
              <a:defRPr sz="1800"/>
            </a:lvl4pPr>
            <a:lvl5pPr marL="937720" indent="176120">
              <a:tabLst/>
              <a:defRPr sz="16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2103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F05B-88F4-4002-96D8-ED92AF5BC34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34" y="5274534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4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62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41E1-0DFF-4AA2-B3A9-20201CA0EED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61874"/>
            <a:ext cx="11779251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8" y="1797172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E04D-3B79-4996-B900-D31170B2B5E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9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039E-C4C3-43A7-ABFE-B2BF5F65F92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76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BA683-A870-408C-B961-4CC27500EC7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0A7A744-B320-4B3B-B207-5B62BCF8ECD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76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ld Style 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1E4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694" indent="-342694">
              <a:buClr>
                <a:srgbClr val="021E42"/>
              </a:buClr>
              <a:buSzPct val="120000"/>
              <a:buFont typeface="Wingdings" panose="05000000000000000000" pitchFamily="2" charset="2"/>
              <a:buChar char="§"/>
              <a:defRPr/>
            </a:lvl1pPr>
            <a:lvl2pPr marL="799547" indent="-342694"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/>
            </a:lvl2pPr>
            <a:lvl3pPr marL="1199287" indent="-285582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lvl3pPr>
            <a:lvl4pPr marL="1656141" indent="-285582">
              <a:buFont typeface="Arial" panose="020B0604020202020204" pitchFamily="34" charset="0"/>
              <a:buChar char="•"/>
              <a:defRPr/>
            </a:lvl4pPr>
            <a:lvl5pPr marL="2113251" indent="-28558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987" y="64482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3" y="6448258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7102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5A7971-56DC-40F4-BED7-CD3D5C19D0CA}"/>
              </a:ext>
            </a:extLst>
          </p:cNvPr>
          <p:cNvSpPr/>
          <p:nvPr userDrawn="1"/>
        </p:nvSpPr>
        <p:spPr>
          <a:xfrm>
            <a:off x="0" y="2735986"/>
            <a:ext cx="12192000" cy="29972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ctr"/>
          <a:lstStyle/>
          <a:p>
            <a:pPr algn="ctr"/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91393" y="2820428"/>
            <a:ext cx="10867428" cy="1606780"/>
          </a:xfrm>
        </p:spPr>
        <p:txBody>
          <a:bodyPr anchor="ctr" anchorCtr="0">
            <a:noAutofit/>
          </a:bodyPr>
          <a:lstStyle>
            <a:lvl1pPr algn="l">
              <a:defRPr sz="5400" b="1">
                <a:solidFill>
                  <a:srgbClr val="021E4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91392" y="4486829"/>
            <a:ext cx="10881205" cy="689597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 b="0">
                <a:solidFill>
                  <a:srgbClr val="FFB41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6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9BDDAC-0772-42FC-AA16-7A4B3C18467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576500" y="156876"/>
            <a:ext cx="1071032" cy="733425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82047B6-E608-4E10-9E79-E99E3594D5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89850E-95EE-4440-AE61-B3488E4178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670" y="5251197"/>
            <a:ext cx="5630333" cy="429899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16213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 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E18C9C7-3653-44A1-BFF4-A2F54FA8C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2" y="3236981"/>
            <a:ext cx="12192003" cy="2707935"/>
          </a:xfrm>
          <a:prstGeom prst="rect">
            <a:avLst/>
          </a:prstGeom>
          <a:solidFill>
            <a:srgbClr val="002147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H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11122" y="3275085"/>
            <a:ext cx="10881205" cy="1426101"/>
          </a:xfrm>
        </p:spPr>
        <p:txBody>
          <a:bodyPr anchor="ctr" anchorCtr="0">
            <a:noAutofit/>
          </a:bodyPr>
          <a:lstStyle>
            <a:lvl1pPr algn="l">
              <a:defRPr sz="5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11122" y="4756221"/>
            <a:ext cx="10881205" cy="689597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 b="0">
                <a:solidFill>
                  <a:srgbClr val="FFB41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6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9BDDAC-0772-42FC-AA16-7A4B3C18467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576500" y="192096"/>
            <a:ext cx="1071032" cy="749889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2484901-4ABC-43A2-9699-E5C1B22AD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73741"/>
            <a:ext cx="2105401" cy="74989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8AE47-B180-4C20-9840-97DEF6278E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1120" y="5508671"/>
            <a:ext cx="5483579" cy="3409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1023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Extern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images-MASTER.jpg">
            <a:extLst>
              <a:ext uri="{FF2B5EF4-FFF2-40B4-BE49-F238E27FC236}">
                <a16:creationId xmlns:a16="http://schemas.microsoft.com/office/drawing/2014/main" id="{A38E5220-7623-4D31-BFA0-03D120DD1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168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E18C9C7-3653-44A1-BFF4-A2F54FA8C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2" y="3236981"/>
            <a:ext cx="12192003" cy="2707935"/>
          </a:xfrm>
          <a:prstGeom prst="rect">
            <a:avLst/>
          </a:prstGeom>
          <a:solidFill>
            <a:srgbClr val="002147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H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11122" y="3275085"/>
            <a:ext cx="10881205" cy="1426101"/>
          </a:xfrm>
        </p:spPr>
        <p:txBody>
          <a:bodyPr anchor="ctr" anchorCtr="0">
            <a:noAutofit/>
          </a:bodyPr>
          <a:lstStyle>
            <a:lvl1pPr algn="l">
              <a:defRPr sz="5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11122" y="4756221"/>
            <a:ext cx="10881205" cy="689597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 b="0">
                <a:solidFill>
                  <a:srgbClr val="FFB41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6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9BDDAC-0772-42FC-AA16-7A4B3C18467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576500" y="192096"/>
            <a:ext cx="1071032" cy="749889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2484901-4ABC-43A2-9699-E5C1B22AD8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73741"/>
            <a:ext cx="2105401" cy="74989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8AE47-B180-4C20-9840-97DEF6278E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1120" y="5508671"/>
            <a:ext cx="5483579" cy="3409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48538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mage Intern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T-images-MASTER2.jpg">
            <a:extLst>
              <a:ext uri="{FF2B5EF4-FFF2-40B4-BE49-F238E27FC236}">
                <a16:creationId xmlns:a16="http://schemas.microsoft.com/office/drawing/2014/main" id="{36A2DA55-43A0-4136-B53E-600BF0215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3" t="4500" r="25807" b="20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E18C9C7-3653-44A1-BFF4-A2F54FA8C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2" y="3236981"/>
            <a:ext cx="12192003" cy="2707935"/>
          </a:xfrm>
          <a:prstGeom prst="rect">
            <a:avLst/>
          </a:prstGeom>
          <a:solidFill>
            <a:srgbClr val="002147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H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11122" y="3275085"/>
            <a:ext cx="10881205" cy="1426101"/>
          </a:xfrm>
        </p:spPr>
        <p:txBody>
          <a:bodyPr anchor="ctr" anchorCtr="0">
            <a:noAutofit/>
          </a:bodyPr>
          <a:lstStyle>
            <a:lvl1pPr algn="l">
              <a:defRPr sz="5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11122" y="4756221"/>
            <a:ext cx="10881205" cy="689597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 b="0">
                <a:solidFill>
                  <a:srgbClr val="FFB41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6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9BDDAC-0772-42FC-AA16-7A4B3C18467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576500" y="192096"/>
            <a:ext cx="1071032" cy="749889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2484901-4ABC-43A2-9699-E5C1B22AD8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73741"/>
            <a:ext cx="2105401" cy="74989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8AE47-B180-4C20-9840-97DEF6278E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1120" y="5508671"/>
            <a:ext cx="5483579" cy="3409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6571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ld Style 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1E4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694" indent="-342694">
              <a:buClr>
                <a:srgbClr val="021E42"/>
              </a:buClr>
              <a:buSzPct val="120000"/>
              <a:buFont typeface="Wingdings" panose="05000000000000000000" pitchFamily="2" charset="2"/>
              <a:buChar char="§"/>
              <a:defRPr/>
            </a:lvl1pPr>
            <a:lvl2pPr marL="799547" indent="-342694"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/>
            </a:lvl2pPr>
            <a:lvl3pPr marL="1199287" indent="-285582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lvl3pPr>
            <a:lvl4pPr marL="1656141" indent="-285582">
              <a:buFont typeface="Arial" panose="020B0604020202020204" pitchFamily="34" charset="0"/>
              <a:buChar char="•"/>
              <a:defRPr/>
            </a:lvl4pPr>
            <a:lvl5pPr marL="2113251" indent="-28558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987" y="64482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3" y="6448258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8139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ld Style Title with Bullet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89F8F4C5-CC5C-4D2D-AA78-318C797C0E8A}"/>
              </a:ext>
            </a:extLst>
          </p:cNvPr>
          <p:cNvSpPr txBox="1">
            <a:spLocks/>
          </p:cNvSpPr>
          <p:nvPr userDrawn="1"/>
        </p:nvSpPr>
        <p:spPr>
          <a:xfrm>
            <a:off x="-2" y="-27383"/>
            <a:ext cx="12192003" cy="1189879"/>
          </a:xfrm>
          <a:prstGeom prst="rect">
            <a:avLst/>
          </a:prstGeom>
          <a:solidFill>
            <a:srgbClr val="002147"/>
          </a:solidFill>
        </p:spPr>
        <p:txBody>
          <a:bodyPr lIns="91392" tIns="45697" rIns="91392" bIns="45697"/>
          <a:lstStyle>
            <a:lvl1pPr marL="0" indent="0" algn="l" defTabSz="685658" rtl="0" eaLnBrk="1" latinLnBrk="0" hangingPunct="1">
              <a:spcBef>
                <a:spcPct val="20000"/>
              </a:spcBef>
              <a:buFont typeface="Wingdings" panose="05000000000000000000" pitchFamily="2" charset="2"/>
              <a:buNone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599990" indent="-257162" algn="l" defTabSz="685658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899960" indent="-214303" algn="l" defTabSz="68565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242788" indent="-214303" algn="l" defTabSz="68565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585808" indent="-214303" algn="l" defTabSz="68565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885558" indent="-171415" algn="l" defTabSz="6856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387" indent="-171415" algn="l" defTabSz="6856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216" indent="-171415" algn="l" defTabSz="6856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046" indent="-171415" algn="l" defTabSz="6856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00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53" y="1316772"/>
            <a:ext cx="11266148" cy="4992555"/>
          </a:xfrm>
        </p:spPr>
        <p:txBody>
          <a:bodyPr/>
          <a:lstStyle>
            <a:lvl1pPr marL="342694" indent="-342694">
              <a:buClr>
                <a:srgbClr val="021E42"/>
              </a:buClr>
              <a:buSzPct val="120000"/>
              <a:buFont typeface="Wingdings" panose="05000000000000000000" pitchFamily="2" charset="2"/>
              <a:buChar char="§"/>
              <a:defRPr/>
            </a:lvl1pPr>
            <a:lvl2pPr marL="799547" indent="-342694"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/>
            </a:lvl2pPr>
            <a:lvl3pPr marL="1199287" indent="-285582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lvl3pPr>
            <a:lvl4pPr marL="1656141" indent="-285582">
              <a:buFont typeface="Arial" panose="020B0604020202020204" pitchFamily="34" charset="0"/>
              <a:buChar char="•"/>
              <a:defRPr/>
            </a:lvl4pPr>
            <a:lvl5pPr marL="2113251" indent="-285582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987" y="64482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3" y="6448258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45BAA2F-006E-4EA0-A578-6CF46D1DE9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449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ld Style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GB" dirty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6"/>
            <a:ext cx="5384801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600206"/>
            <a:ext cx="5384801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367" y="64482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3" y="6448258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74810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93" y="3795119"/>
            <a:ext cx="10363200" cy="1362074"/>
          </a:xfrm>
        </p:spPr>
        <p:txBody>
          <a:bodyPr anchor="t">
            <a:normAutofit/>
          </a:bodyPr>
          <a:lstStyle>
            <a:lvl1pPr algn="l">
              <a:defRPr sz="5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93" y="2294937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600" baseline="0">
                <a:solidFill>
                  <a:schemeClr val="tx1">
                    <a:tint val="75000"/>
                  </a:schemeClr>
                </a:solidFill>
              </a:defRPr>
            </a:lvl1pPr>
            <a:lvl2pPr marL="4568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4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1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9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Section subtitle</a:t>
            </a:r>
          </a:p>
        </p:txBody>
      </p:sp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F17375C-C6B1-436B-A749-B7C6C86F4C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455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501" y="1988842"/>
            <a:ext cx="9121013" cy="3168351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spcBef>
                <a:spcPts val="601"/>
              </a:spcBef>
              <a:spcAft>
                <a:spcPts val="601"/>
              </a:spcAft>
              <a:defRPr sz="4400" b="0" spc="52" baseline="0">
                <a:latin typeface="+mj-lt"/>
              </a:defRPr>
            </a:lvl1pPr>
          </a:lstStyle>
          <a:p>
            <a:r>
              <a:rPr lang="en-US"/>
              <a:t>Enter slide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5617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501" y="1988842"/>
            <a:ext cx="9121013" cy="3168351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spcBef>
                <a:spcPts val="601"/>
              </a:spcBef>
              <a:spcAft>
                <a:spcPts val="601"/>
              </a:spcAft>
              <a:defRPr sz="4400" b="0" spc="52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Enter slide text</a:t>
            </a:r>
            <a:endParaRPr lang="en-GB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8808E39-1CD1-4510-AC5B-A8A4373B3E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54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Graph 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artArt Placeholder 2"/>
          <p:cNvSpPr>
            <a:spLocks noGrp="1"/>
          </p:cNvSpPr>
          <p:nvPr>
            <p:ph type="dgm" sz="quarter" idx="10"/>
          </p:nvPr>
        </p:nvSpPr>
        <p:spPr>
          <a:xfrm>
            <a:off x="1199430" y="1316768"/>
            <a:ext cx="9793156" cy="460854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Click icon to add SmartArt graphic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47752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Graph / Chart -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martArt Placeholder 2"/>
          <p:cNvSpPr>
            <a:spLocks noGrp="1"/>
          </p:cNvSpPr>
          <p:nvPr>
            <p:ph type="dgm" sz="quarter" idx="10"/>
          </p:nvPr>
        </p:nvSpPr>
        <p:spPr>
          <a:xfrm>
            <a:off x="1199430" y="1316768"/>
            <a:ext cx="9793156" cy="460854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SmartArt graphic</a:t>
            </a:r>
            <a:endParaRPr lang="en-GB" dirty="0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AF7E90E3-C556-4A29-809B-AC00235A68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89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87497" y="5157193"/>
            <a:ext cx="9793087" cy="1056117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defRPr sz="3200" spc="40" baseline="0"/>
            </a:lvl1pPr>
          </a:lstStyle>
          <a:p>
            <a:r>
              <a:rPr lang="en-US"/>
              <a:t>Enter image caption</a:t>
            </a:r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7496" y="1028754"/>
            <a:ext cx="9792395" cy="40320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1862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 Below -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87497" y="5157193"/>
            <a:ext cx="9793087" cy="1056117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defRPr sz="3200" spc="40" baseline="0"/>
            </a:lvl1pPr>
          </a:lstStyle>
          <a:p>
            <a:r>
              <a:rPr lang="en-US"/>
              <a:t>Enter image caption</a:t>
            </a:r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7496" y="1028754"/>
            <a:ext cx="9792395" cy="403205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85C956C-99EF-4836-B45F-0717F7A041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90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9772" y="4544709"/>
            <a:ext cx="9596776" cy="1824203"/>
          </a:xfrm>
          <a:solidFill>
            <a:schemeClr val="bg1">
              <a:lumMod val="95000"/>
              <a:alpha val="48000"/>
            </a:schemeClr>
          </a:solidFill>
        </p:spPr>
        <p:txBody>
          <a:bodyPr>
            <a:normAutofit/>
          </a:bodyPr>
          <a:lstStyle>
            <a:lvl1pPr>
              <a:lnSpc>
                <a:spcPct val="114000"/>
              </a:lnSpc>
              <a:defRPr sz="2800" spc="40" baseline="0"/>
            </a:lvl1pPr>
          </a:lstStyle>
          <a:p>
            <a:r>
              <a:rPr lang="en-US"/>
              <a:t>Enter image caption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6068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ld Styl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4987" y="6448258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3" y="6448258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114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8617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with brand mar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0E66291-7B46-4B2C-8A2E-EE32B6C22F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367" y="5427030"/>
            <a:ext cx="5076292" cy="96010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148DF-F383-415E-A2D3-B82882938E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9617" y="1316768"/>
            <a:ext cx="8942787" cy="50703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A4E96D-24F0-4497-9AB1-8005AC59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3687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with brand mar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13B2AC1-D90D-4382-9E2D-D393CDA870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32525" y="4581129"/>
            <a:ext cx="1069832" cy="249627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BFB78-BC81-45F7-ABBE-7C1C430F15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47603" y="1460507"/>
            <a:ext cx="9134807" cy="46567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43A0AE-9642-45B9-B6E3-82CFC276B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2035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with brand mar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C12A800-5C9D-4FF8-86D7-CCCB85381D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08420" y="5829268"/>
            <a:ext cx="1737761" cy="113444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C556364-4266-441B-AFD6-2CCDEA792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3023666" y="-320261"/>
            <a:ext cx="1792199" cy="124813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58A66A-3E38-425E-A997-F8A5C7CA67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47594" y="1412220"/>
            <a:ext cx="9134804" cy="48010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F723B7-C191-4BED-8866-2A6FBDAD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1196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with brand mark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0A5D76-3FBE-41F5-B3AF-0C108927B0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472605" y="3140968"/>
            <a:ext cx="716913" cy="3715614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090A65E-6D4E-4F84-B4BB-ACCF7BA06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47603" y="1460501"/>
            <a:ext cx="9134807" cy="48488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90218C-6625-4EE2-A0F9-35B7DA42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2155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with logo -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5A4A845-A446-4C98-A462-B208A922CB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01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with brand marks - blue 1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8115D-FC36-42BA-915D-D7A7659496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41105" y="1604799"/>
            <a:ext cx="8941305" cy="451250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47114C-AD44-449E-80CD-5F829E70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A0B6517B-61D5-4141-98CE-776578A49B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A94275-EC53-4AD6-8177-CA7DFF4AAC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472605" y="3140968"/>
            <a:ext cx="716913" cy="37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15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66BBB-FCFC-45FB-9CA9-078970C4A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5" y="452675"/>
            <a:ext cx="1065339" cy="1440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089EBF-3633-4C30-B7BF-D79DA861F5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8607" y="2660917"/>
            <a:ext cx="9175916" cy="336037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insert text</a:t>
            </a:r>
            <a:endParaRPr lang="en-GB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7B5C862-58C5-4893-B2C7-3F57EE565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75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with logo - Purple">
    <p:bg>
      <p:bgPr>
        <a:solidFill>
          <a:srgbClr val="2D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0389801-7B11-4C46-B1E9-A62BA19244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68157"/>
            <a:ext cx="2105401" cy="7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86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bg>
      <p:bgPr>
        <a:solidFill>
          <a:srgbClr val="2D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4555B505-83AF-48A4-95FB-B36D7D9DAF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75" y="162181"/>
            <a:ext cx="1976727" cy="9457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C66BBB-FCFC-45FB-9CA9-078970C4A6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5" y="356666"/>
            <a:ext cx="1065339" cy="1440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089EBF-3633-4C30-B7BF-D79DA861F5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8607" y="2660917"/>
            <a:ext cx="9175916" cy="336037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insert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8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40998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125">
              <a:lnSpc>
                <a:spcPts val="1172"/>
              </a:lnSpc>
            </a:pPr>
            <a:endParaRPr lang="en-GB" spc="-40" dirty="0">
              <a:solidFill>
                <a:prstClr val="black"/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36" y="6377967"/>
            <a:ext cx="2804160" cy="27445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2C8D6-3018-4C53-8EDD-3B99707B7978}" type="datetime4">
              <a:rPr lang="en-GB" smtClean="0">
                <a:solidFill>
                  <a:prstClr val="black">
                    <a:tint val="75000"/>
                  </a:prstClr>
                </a:solidFill>
              </a:rPr>
              <a:t>10 September 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125">
              <a:lnSpc>
                <a:spcPts val="1172"/>
              </a:lnSpc>
            </a:pPr>
            <a:r>
              <a:rPr lang="en-GB" spc="-12">
                <a:solidFill>
                  <a:prstClr val="black"/>
                </a:solidFill>
              </a:rPr>
              <a:t>1: </a:t>
            </a:r>
            <a:r>
              <a:rPr lang="en-GB">
                <a:solidFill>
                  <a:prstClr val="black"/>
                </a:solidFill>
              </a:rPr>
              <a:t>Capital Budgeting </a:t>
            </a:r>
            <a:r>
              <a:rPr lang="en-GB" spc="159">
                <a:solidFill>
                  <a:prstClr val="black"/>
                </a:solidFill>
              </a:rPr>
              <a:t> </a:t>
            </a:r>
            <a:fld id="{81D60167-4931-47E6-BA6A-407CBD079E47}" type="slidenum">
              <a:rPr lang="en-GB" spc="20" smtClean="0">
                <a:solidFill>
                  <a:prstClr val="black"/>
                </a:solidFill>
              </a:rPr>
              <a:pPr marL="25125">
                <a:lnSpc>
                  <a:spcPts val="1172"/>
                </a:lnSpc>
              </a:pPr>
              <a:t>‹#›</a:t>
            </a:fld>
            <a:r>
              <a:rPr lang="en-GB" spc="20">
                <a:solidFill>
                  <a:prstClr val="black"/>
                </a:solidFill>
              </a:rPr>
              <a:t>/43</a:t>
            </a:r>
            <a:endParaRPr lang="en-GB" spc="2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1733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E334A-19BC-4811-B692-869C28C328E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59302"/>
            <a:ext cx="11779251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2139111"/>
            <a:ext cx="11779251" cy="4311384"/>
          </a:xfrm>
        </p:spPr>
        <p:txBody>
          <a:bodyPr/>
          <a:lstStyle>
            <a:lvl1pPr marL="342720" indent="-342720">
              <a:buFont typeface="Arial" panose="020B0604020202020204" pitchFamily="34" charset="0"/>
              <a:buChar char="•"/>
              <a:defRPr sz="2400"/>
            </a:lvl1pPr>
            <a:lvl2pPr marL="628322" indent="-268147">
              <a:tabLst/>
              <a:defRPr sz="2000"/>
            </a:lvl2pPr>
            <a:lvl3pPr marL="804440" indent="-176120">
              <a:tabLst/>
              <a:defRPr sz="1800"/>
            </a:lvl3pPr>
            <a:lvl4pPr marL="1031335" indent="-226895">
              <a:tabLst/>
              <a:defRPr sz="1800"/>
            </a:lvl4pPr>
            <a:lvl5pPr marL="937720" indent="176120">
              <a:tabLst/>
              <a:defRPr sz="16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2623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B60B459-858B-42D5-9035-6FA5A115BAC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5"/>
            <a:ext cx="3507560" cy="1997764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199" y="1169750"/>
              <a:ext cx="3507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400" dirty="0">
                  <a:solidFill>
                    <a:srgbClr val="333333"/>
                  </a:solidFill>
                  <a:latin typeface="+mn-lt"/>
                </a:rPr>
              </a:br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3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1000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1000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4"/>
              <a:ext cx="3507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</a:t>
              </a:r>
              <a:r>
                <a:rPr lang="en-GB" sz="1000" b="1" dirty="0">
                  <a:solidFill>
                    <a:srgbClr val="333333"/>
                  </a:solidFill>
                </a:rPr>
                <a:t>Solid Fill </a:t>
              </a:r>
              <a:r>
                <a:rPr lang="en-GB" sz="1000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11"/>
            <a:ext cx="12192000" cy="2457452"/>
          </a:xfrm>
          <a:solidFill>
            <a:schemeClr val="accent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4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accent4"/>
                </a:solidFill>
                <a:latin typeface="+mj-lt"/>
              </a:defRPr>
            </a:lvl1pPr>
            <a:lvl2pPr marL="342712" indent="0" algn="ctr">
              <a:buNone/>
              <a:defRPr sz="1600"/>
            </a:lvl2pPr>
            <a:lvl3pPr marL="685421" indent="0" algn="ctr">
              <a:buNone/>
              <a:defRPr sz="1400"/>
            </a:lvl3pPr>
            <a:lvl4pPr marL="1028137" indent="0" algn="ctr">
              <a:buNone/>
              <a:defRPr sz="1200"/>
            </a:lvl4pPr>
            <a:lvl5pPr marL="1370847" indent="0" algn="ctr">
              <a:buNone/>
              <a:defRPr sz="1200"/>
            </a:lvl5pPr>
            <a:lvl6pPr marL="1713559" indent="0" algn="ctr">
              <a:buNone/>
              <a:defRPr sz="1200"/>
            </a:lvl6pPr>
            <a:lvl7pPr marL="2056271" indent="0" algn="ctr">
              <a:buNone/>
              <a:defRPr sz="1200"/>
            </a:lvl7pPr>
            <a:lvl8pPr marL="2398980" indent="0" algn="ctr">
              <a:buNone/>
              <a:defRPr sz="1200"/>
            </a:lvl8pPr>
            <a:lvl9pPr marL="274169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7" y="5270495"/>
            <a:ext cx="2743201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FA0C50-10FE-4ED5-B030-E1245160607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2F8C462-5A46-4C3C-936D-11D1C5364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98C624-F2BF-4F23-922B-9E3BA3A57B5E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47FFF5-1B0D-4B6C-AE7F-68E9037B9C9F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91D8A7-3BF7-4BCD-A2AD-C761156801BA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613EDA-5959-4594-BEAF-3B61C4FAE8C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E13FC-E113-415D-A602-2F5003323E5A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F8B667-BDF8-43C9-8D34-FBA5783F77FE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9DB99D-106B-4136-9B89-718EF2CECF93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E9857C8-CADE-400E-873E-97F82AD48514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CBD4A-2D56-4D81-B038-647049EF64D1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9976ED-231E-406C-988B-367360AFF98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BFB1386F-8C95-47A7-8F66-200DA8C27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3" y="3724276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382DB281-31CD-44EA-8482-23E6A276A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3DEB5AE3-6C71-44E8-824F-3058D0AFDB8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80521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852DAA39-7076-403F-91C2-6036266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AE625995-FD8D-4D5B-82EC-C59CC699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4464C52-93FE-4E30-AE14-B9F9CC5A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DE745-42C5-4F48-BE40-6AA387EF66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33" y="252301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E693A3-2BF9-478D-9F3F-69AC8B98D6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33" y="306561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057144B-B65E-4761-80DB-19CBD04DC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33" y="3709660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3594E1C-82EB-4B52-B69F-8F383C56C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8333" y="4252268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D7E6429-F1D1-4AEF-87B7-A6A3BF4EC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8333" y="489632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DCDA849-C2EC-4087-AF19-009E107A48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33" y="543892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6CF4336-0217-43BF-B88D-6072AADC76A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08328" y="0"/>
            <a:ext cx="4283673" cy="6858000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on icon to insert picture, then right click, send to back.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4F13D05-221E-4484-98BD-0D643C13AB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33" y="1336351"/>
            <a:ext cx="6803937" cy="6858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DAD5CDD8-0E05-4164-8302-D9E350D252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8333" y="1878959"/>
            <a:ext cx="6803937" cy="685800"/>
          </a:xfrm>
        </p:spPr>
        <p:txBody>
          <a:bodyPr/>
          <a:lstStyle>
            <a:lvl1pPr>
              <a:defRPr sz="1400">
                <a:solidFill>
                  <a:schemeClr val="accent4"/>
                </a:solidFill>
                <a:latin typeface="+mj-lt"/>
              </a:defRPr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51B82A-D8C8-445D-BDD0-6CDC6606BB3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19EEFA5-FFC7-406F-86AB-FC707938F1C4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CB1B99-3E18-44E0-81C6-11D0C83A63D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9FF1F5E-EF03-4ADB-A209-27386A299AD2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7D2EE8-5D67-4D65-91A1-BE2757A9BDE0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6E5D65-E0C0-4F03-A117-A3E674DA90E6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DAE465-02DF-4799-BDD2-49629E55A7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63BCE4-E14A-465F-BE64-682EB38BE9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FD21ED-ED9A-4D03-B560-1EB90F8B7A1B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5" name="Logo">
            <a:extLst>
              <a:ext uri="{FF2B5EF4-FFF2-40B4-BE49-F238E27FC236}">
                <a16:creationId xmlns:a16="http://schemas.microsoft.com/office/drawing/2014/main" id="{2AB0519D-53A0-4863-8DD8-6BE64B4C43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381" y="191299"/>
            <a:ext cx="1524001" cy="54998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D08FE717-F5B7-4319-A601-3D64175BF01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2594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D163218C-44BE-4BD4-9F76-0C0E3FA59B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57AD5478-A396-488D-823E-BC38F459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D74A3-9371-4173-AA4B-0230828BE93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3BF7EFA1-D356-40A1-B0B5-D5724D6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8206CBEA-E85D-48A2-947E-2F6E84C7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AAF563-90D2-43F6-9085-FC24124217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30" y="922343"/>
            <a:ext cx="4324351" cy="5935662"/>
          </a:xfrm>
          <a:solidFill>
            <a:schemeClr val="accent5"/>
          </a:solidFill>
        </p:spPr>
        <p:txBody>
          <a:bodyPr lIns="442568" tIns="413782" rIns="442568" bIns="413782"/>
          <a:lstStyle>
            <a:lvl1pPr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A22DF3-0EBB-4E86-A767-5B6BD94AE3B8}"/>
              </a:ext>
            </a:extLst>
          </p:cNvPr>
          <p:cNvGrpSpPr/>
          <p:nvPr userDrawn="1"/>
        </p:nvGrpSpPr>
        <p:grpSpPr>
          <a:xfrm>
            <a:off x="-3610741" y="6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448C40-4504-4749-ABB0-507713A43A7E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4BB49-ADFE-4D8C-8A28-6905821104CF}"/>
                </a:ext>
              </a:extLst>
            </p:cNvPr>
            <p:cNvSpPr txBox="1"/>
            <p:nvPr/>
          </p:nvSpPr>
          <p:spPr>
            <a:xfrm>
              <a:off x="838199" y="1150070"/>
              <a:ext cx="35075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</a:rPr>
                <a:t>How to insert a </a:t>
              </a:r>
              <a:br>
                <a:rPr lang="en-GB" sz="1400" dirty="0">
                  <a:solidFill>
                    <a:srgbClr val="333333"/>
                  </a:solidFill>
                </a:rPr>
              </a:br>
              <a:r>
                <a:rPr lang="en-GB" sz="140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04B1E6-43C1-4EDB-9F47-AAE3DC5991F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AE4125-2EE3-4859-8245-D1CB07F060AB}"/>
                </a:ext>
              </a:extLst>
            </p:cNvPr>
            <p:cNvSpPr txBox="1"/>
            <p:nvPr/>
          </p:nvSpPr>
          <p:spPr>
            <a:xfrm>
              <a:off x="838199" y="3344436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63632-8D0F-4C74-B31A-A1AA1A850568}"/>
                </a:ext>
              </a:extLst>
            </p:cNvPr>
            <p:cNvSpPr txBox="1"/>
            <p:nvPr/>
          </p:nvSpPr>
          <p:spPr>
            <a:xfrm>
              <a:off x="838199" y="4063371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E69DF4-B771-4895-8E59-19C46F5AA87F}"/>
                </a:ext>
              </a:extLst>
            </p:cNvPr>
            <p:cNvSpPr txBox="1"/>
            <p:nvPr/>
          </p:nvSpPr>
          <p:spPr>
            <a:xfrm>
              <a:off x="838199" y="4617885"/>
              <a:ext cx="35075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A6C774-7F20-4470-A33F-1DE15813E08A}"/>
                </a:ext>
              </a:extLst>
            </p:cNvPr>
            <p:cNvSpPr txBox="1"/>
            <p:nvPr/>
          </p:nvSpPr>
          <p:spPr>
            <a:xfrm>
              <a:off x="838199" y="5356549"/>
              <a:ext cx="3507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00" b="1" dirty="0">
                  <a:solidFill>
                    <a:srgbClr val="333333"/>
                  </a:solidFill>
                </a:rPr>
                <a:t>Send to back</a:t>
              </a:r>
              <a:r>
                <a:rPr lang="en-GB" sz="100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F73600-41E6-4E81-88B0-51E2B2B13D50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00" b="1" dirty="0">
                  <a:solidFill>
                    <a:srgbClr val="333333"/>
                  </a:solidFill>
                </a:rPr>
              </a:br>
              <a:r>
                <a:rPr lang="en-GB" sz="100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0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00" dirty="0">
                  <a:solidFill>
                    <a:srgbClr val="333333"/>
                  </a:solidFill>
                </a:rPr>
              </a:br>
              <a:r>
                <a:rPr lang="en-GB" sz="1000" dirty="0">
                  <a:solidFill>
                    <a:srgbClr val="333333"/>
                  </a:solidFill>
                </a:rPr>
                <a:t>you can then </a:t>
              </a:r>
              <a:r>
                <a:rPr lang="en-GB" sz="100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DB24B0-CEC1-4E5B-87FD-04062286722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ogo">
            <a:extLst>
              <a:ext uri="{FF2B5EF4-FFF2-40B4-BE49-F238E27FC236}">
                <a16:creationId xmlns:a16="http://schemas.microsoft.com/office/drawing/2014/main" id="{B65DFC45-6AE8-4EE8-BA52-5B5413F7A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96063E3-D032-4D7A-A126-46857DF559C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27239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08A1-65C1-42B0-81B9-669D0533EE2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5" y="2846389"/>
            <a:ext cx="8115300" cy="2278063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5" y="5295911"/>
            <a:ext cx="8115300" cy="611488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6" y="950616"/>
            <a:ext cx="1170571" cy="150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4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7BE88-FAF5-40FF-8067-39E7A9B5EF7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9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32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76C3-51A4-4360-A1F5-454193B3542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11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5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6F858-C600-49DF-A53E-A1FAAF0E392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2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105"/>
            <a:ext cx="2146301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4" y="1778007"/>
            <a:ext cx="7318373" cy="406399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56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1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1C78-E9AB-471D-AAAD-CF97F67CC8A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32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2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32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5000"/>
            <a:ext cx="3333752" cy="76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4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803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4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11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2CDA-F419-42FA-8F7F-12C810DF256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56" y="0"/>
            <a:ext cx="4426856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2" y="1777999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2" y="1075117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0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CDF4-C8CD-4009-A8E9-ACCADB1B3A9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5"/>
            <a:ext cx="3632971" cy="50165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2" y="191296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4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0CBC-111F-4483-9892-EA1F0F88EBB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3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123F-CD7C-45E9-A711-8512578293C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44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lu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DEA3F-CE37-4EBE-9AC4-05E572A63BA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2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3375-1641-4368-922E-252F927E1B5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6" y="4595911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6" y="5763308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6" y="3427270"/>
            <a:ext cx="1104000" cy="827999"/>
          </a:xfr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10" y="1945109"/>
            <a:ext cx="5626100" cy="4646198"/>
          </a:xfrm>
        </p:spPr>
        <p:txBody>
          <a:bodyPr numCol="1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0"/>
            <a:ext cx="3507560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801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49CA-F1E7-4C67-859F-3DDF3C3F6E8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2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FEBE3-C332-4004-8346-74ADC50F82B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673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30BE-3C43-4B84-82F4-165917BAAB6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8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7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18D3-B595-4B37-85EA-8697C7FB535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8" y="1945109"/>
            <a:ext cx="8051800" cy="4646198"/>
          </a:xfrm>
        </p:spPr>
        <p:txBody>
          <a:bodyPr numCol="2" spcCol="359810"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800">
                <a:solidFill>
                  <a:schemeClr val="bg1"/>
                </a:solidFill>
              </a:defRPr>
            </a:lvl3pPr>
            <a:lvl4pPr algn="l">
              <a:defRPr sz="800">
                <a:solidFill>
                  <a:schemeClr val="bg1"/>
                </a:solidFill>
              </a:defRPr>
            </a:lvl4pPr>
            <a:lvl5pPr algn="l"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604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7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9FCA-B70E-4A41-89D7-4AB0CC72D36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1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7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49" y="1107238"/>
            <a:ext cx="816000" cy="611999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7999"/>
            <a:ext cx="2814900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6"/>
            <a:ext cx="3507560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8" y="1225486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8" y="1867808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8" y="2650784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10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4848232"/>
            <a:ext cx="12192000" cy="2009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0D504-7267-4702-B93A-97AFDD9245D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7"/>
            <a:ext cx="12192000" cy="48482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6A36C9-BF32-4EAF-915B-C23297DE68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5019675"/>
            <a:ext cx="11779251" cy="1649412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5238DD-67E3-4A32-9533-CB9431C9B98D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9F8FD0-BED1-4950-AE54-D93C456DEEF8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357F3-2557-4E45-B1CA-826F101BBF29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BA24B9-7973-4E6F-8900-47590A20E61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FE4C04-CEE8-4618-84E9-0A6678CF0A5A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9755D7-5607-4D13-ABB8-5B11581270B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0F0581-8C9D-43C3-949D-2E3C1B518947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2365A-EE7B-4313-B242-D7D79014BF7F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EE3BCF-BAC1-4A59-8624-590880A69995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1E1E44AB-51FB-4E93-8BDF-887B3CFE52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B49DE6FF-F504-4A6A-8C73-0BED660248E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4160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x2 Lar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3771913"/>
            <a:ext cx="12192000" cy="3086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D156C-ED20-407F-9693-B798F140D81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"/>
            <a:ext cx="12192000" cy="377190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6CAB362-F463-4AF3-8BB4-C4FB176E8F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5" y="3960819"/>
            <a:ext cx="11779251" cy="2708275"/>
          </a:xfrm>
        </p:spPr>
        <p:txBody>
          <a:bodyPr numCol="2" spcCol="35981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5FB89-BC66-442E-8D70-40031923698E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1C91D9-D0A1-4F4D-906C-E6C8F55EAF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2B123D-4C89-490B-B52F-E0E9660A334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64F008-8B33-4D65-8A7C-1D12CE5B127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142A90-A4D8-452F-AC80-186BD612A479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50C1AC-24F3-4AC9-A1A8-55E8636E8868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1A36BD-8C09-45ED-9E66-A338650A0EDF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1E91BE-4F7B-414B-BE64-11D3177600D2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3A747A-7848-44CD-93D6-68CDA5405D0D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BEF6B4FC-9211-4D76-9945-594D88F900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81" y="191299"/>
            <a:ext cx="1524001" cy="54998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9FF255-A1F6-4C5C-A7C8-EC966164516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47736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9" y="-1"/>
            <a:ext cx="8863013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8" y="1667075"/>
            <a:ext cx="7833605" cy="3472672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7BDA0-C213-4FE9-855C-33EBE638F77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9" y="1878570"/>
            <a:ext cx="5900736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5" y="6"/>
            <a:ext cx="3507560" cy="4472104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8" y="1225485"/>
              <a:ext cx="3507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400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8" y="1867807"/>
              <a:ext cx="34107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1.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icon</a:t>
              </a:r>
              <a:r>
                <a:rPr lang="en-GB" sz="100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8" y="2650785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2. </a:t>
              </a:r>
              <a:r>
                <a:rPr lang="en-GB" sz="1000" dirty="0">
                  <a:solidFill>
                    <a:srgbClr val="333333"/>
                  </a:solidFill>
                </a:rPr>
                <a:t>Click on the </a:t>
              </a:r>
              <a:r>
                <a:rPr lang="en-GB" sz="100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0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8"/>
              <a:ext cx="35075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3.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Crop</a:t>
              </a:r>
              <a:r>
                <a:rPr lang="en-GB" sz="100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00" b="1" dirty="0">
                  <a:solidFill>
                    <a:srgbClr val="333333"/>
                  </a:solidFill>
                </a:rPr>
                <a:t>Fit</a:t>
              </a:r>
              <a:r>
                <a:rPr lang="en-GB" sz="100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8" y="4448000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4.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0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8" y="5039937"/>
              <a:ext cx="3507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solidFill>
                    <a:srgbClr val="333333"/>
                  </a:solidFill>
                </a:rPr>
                <a:t>5. </a:t>
              </a:r>
              <a:r>
                <a:rPr lang="en-GB" sz="1000" dirty="0">
                  <a:solidFill>
                    <a:srgbClr val="333333"/>
                  </a:solidFill>
                </a:rPr>
                <a:t>Choose </a:t>
              </a:r>
              <a:r>
                <a:rPr lang="en-GB" sz="100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0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858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D0F99-0049-4B3C-B094-8BE5E8C21CA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8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70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9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83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8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70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9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83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8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70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9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1"/>
            <a:ext cx="1008000" cy="756000"/>
          </a:xfr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83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600">
                <a:latin typeface="+mj-lt"/>
              </a:defRPr>
            </a:lvl1pPr>
            <a:lvl2pPr algn="ctr">
              <a:defRPr sz="140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00">
                <a:latin typeface="+mj-lt"/>
              </a:defRPr>
            </a:lvl4pPr>
            <a:lvl5pPr algn="ctr">
              <a:defRPr sz="100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9680-A557-49EA-AEFE-B52BC3998B7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6" y="1945108"/>
            <a:ext cx="6484711" cy="435242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6" y="2351321"/>
            <a:ext cx="6484711" cy="435242"/>
          </a:xfrm>
        </p:spPr>
        <p:txBody>
          <a:bodyPr numCol="1" spcCol="359810"/>
          <a:lstStyle>
            <a:lvl1pPr algn="l">
              <a:defRPr sz="1200">
                <a:solidFill>
                  <a:schemeClr val="tx1"/>
                </a:solidFill>
              </a:defRPr>
            </a:lvl1pPr>
            <a:lvl2pPr algn="l">
              <a:defRPr sz="1000">
                <a:solidFill>
                  <a:schemeClr val="tx1"/>
                </a:solidFill>
              </a:defRPr>
            </a:lvl2pPr>
            <a:lvl3pPr algn="l">
              <a:defRPr sz="1000">
                <a:solidFill>
                  <a:schemeClr val="tx1"/>
                </a:solidFill>
              </a:defRPr>
            </a:lvl3pPr>
            <a:lvl4pPr algn="l">
              <a:defRPr sz="800">
                <a:solidFill>
                  <a:schemeClr val="tx1"/>
                </a:solidFill>
              </a:defRPr>
            </a:lvl4pPr>
            <a:lvl5pPr algn="l"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45" y="2286248"/>
            <a:ext cx="986063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3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C7300-4BA6-4549-A24A-0D108288992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9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44" tIns="34271" rIns="68544" bIns="342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00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6832E-8E6E-467E-82FA-AFF61B99FD8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81" y="191299"/>
            <a:ext cx="1524001" cy="5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7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C433-AAEB-482F-AC8E-5955B71BDB9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59302"/>
            <a:ext cx="11779251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2139111"/>
            <a:ext cx="11779251" cy="4311384"/>
          </a:xfrm>
        </p:spPr>
        <p:txBody>
          <a:bodyPr/>
          <a:lstStyle>
            <a:lvl1pPr marL="342720" indent="-342720">
              <a:buFont typeface="Arial" panose="020B0604020202020204" pitchFamily="34" charset="0"/>
              <a:buChar char="•"/>
              <a:defRPr sz="2400"/>
            </a:lvl1pPr>
            <a:lvl2pPr marL="628322" indent="-268147">
              <a:tabLst/>
              <a:defRPr sz="2000"/>
            </a:lvl2pPr>
            <a:lvl3pPr marL="804440" indent="-176120">
              <a:tabLst/>
              <a:defRPr sz="1800"/>
            </a:lvl3pPr>
            <a:lvl4pPr marL="1031335" indent="-226895">
              <a:tabLst/>
              <a:defRPr sz="1800"/>
            </a:lvl4pPr>
            <a:lvl5pPr marL="937720" indent="176120">
              <a:tabLst/>
              <a:defRPr sz="16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049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A0B15-BFF3-4E61-8324-39140740D6C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34" y="5274534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4" y="1166844"/>
            <a:ext cx="5658129" cy="5579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5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1E09C-0889-47E7-98EE-A5D51F4787F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5" y="1261874"/>
            <a:ext cx="11779251" cy="879810"/>
          </a:xfrm>
        </p:spPr>
        <p:txBody>
          <a:bodyPr tIns="0" anchor="t"/>
          <a:lstStyle>
            <a:lvl1pPr algn="l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8"/>
            <a:ext cx="5697544" cy="42889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8"/>
            <a:ext cx="803275" cy="601199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8" y="1797172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2C230-89F6-4237-BFB6-7ED41E45056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00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7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D0102-53EF-4C1E-BC87-26E7E4EDE1B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81" y="191299"/>
            <a:ext cx="1524001" cy="549980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1"/>
                </a:spcAft>
              </a:pP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453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6919B-10A1-461B-8AA2-B216E35862C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0A7A744-B320-4B3B-B207-5B62BCF8ECD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5" y="1321910"/>
            <a:ext cx="11779251" cy="51285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00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2" y="76200"/>
            <a:ext cx="11277601" cy="2154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2" y="1523999"/>
            <a:ext cx="11277601" cy="12618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2" y="4000500"/>
            <a:ext cx="11277601" cy="12618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06400" y="6477000"/>
            <a:ext cx="5283200" cy="152476"/>
          </a:xfrm>
        </p:spPr>
        <p:txBody>
          <a:bodyPr/>
          <a:lstStyle>
            <a:lvl1pPr>
              <a:defRPr/>
            </a:lvl1pPr>
          </a:lstStyle>
          <a:p>
            <a:pPr algn="l" defTabSz="914400">
              <a:lnSpc>
                <a:spcPct val="100000"/>
              </a:lnSpc>
              <a:spcAft>
                <a:spcPts val="0"/>
              </a:spcAft>
              <a:defRPr/>
            </a:pPr>
            <a:endParaRPr lang="en-US" sz="991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144001" y="6477000"/>
            <a:ext cx="2540001" cy="152476"/>
          </a:xfrm>
        </p:spPr>
        <p:txBody>
          <a:bodyPr/>
          <a:lstStyle>
            <a:lvl1pPr algn="r">
              <a:defRPr/>
            </a:lvl1pPr>
          </a:lstStyle>
          <a:p>
            <a:pPr defTabSz="914400">
              <a:lnSpc>
                <a:spcPct val="100000"/>
              </a:lnSpc>
              <a:spcAft>
                <a:spcPts val="0"/>
              </a:spcAft>
              <a:defRPr/>
            </a:pPr>
            <a:fld id="{B605B9AE-E336-4131-BD6D-2381712A6F5C}" type="slidenum">
              <a:rPr lang="en-US" sz="991" smtClean="0">
                <a:solidFill>
                  <a:prstClr val="black"/>
                </a:solidFill>
                <a:cs typeface="Arial"/>
              </a:rPr>
              <a:pPr defTabSz="914400">
                <a:lnSpc>
                  <a:spcPct val="100000"/>
                </a:lnSpc>
                <a:spcAft>
                  <a:spcPts val="0"/>
                </a:spcAft>
                <a:defRPr/>
              </a:pPr>
              <a:t>‹#›</a:t>
            </a:fld>
            <a:endParaRPr lang="en-US" sz="991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79132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6139-F9D3-4FFD-9130-516A96212B2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1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lank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811C-5598-407B-A572-F63823DDE9C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0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Titl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E9FA-9C05-4F4D-8DE7-981C302893E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B7B228-6423-B943-B68B-355EC639F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4486" y="192091"/>
            <a:ext cx="10020300" cy="549275"/>
          </a:xfrm>
        </p:spPr>
        <p:txBody>
          <a:bodyPr anchor="ctr"/>
          <a:lstStyle>
            <a:lvl1pPr>
              <a:defRPr sz="2100"/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9947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No Titl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5DAB-3F19-41E3-A98B-CDDB7F050DE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142634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8"/>
            <a:ext cx="12192000" cy="2457451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3"/>
            <a:ext cx="9144000" cy="879810"/>
          </a:xfrm>
        </p:spPr>
        <p:txBody>
          <a:bodyPr tIns="0" anchor="b"/>
          <a:lstStyle>
            <a:lvl1pPr algn="l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1688">
                <a:solidFill>
                  <a:schemeClr val="accent4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1" y="5270491"/>
            <a:ext cx="2743200" cy="365125"/>
          </a:xfrm>
        </p:spPr>
        <p:txBody>
          <a:bodyPr/>
          <a:lstStyle>
            <a:lvl1pPr>
              <a:defRPr sz="788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09C63C-F81B-476B-AD09-65A8CE145BF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4"/>
            <a:ext cx="3507559" cy="1997765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200" y="1169750"/>
              <a:ext cx="3507557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013" dirty="0">
                  <a:solidFill>
                    <a:srgbClr val="333333"/>
                  </a:solidFill>
                  <a:latin typeface="+mn-lt"/>
                </a:rPr>
              </a:br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4"/>
              <a:ext cx="3507557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788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788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5"/>
              <a:ext cx="3507557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</a:t>
              </a:r>
              <a:r>
                <a:rPr lang="en-GB" sz="788" b="1" dirty="0">
                  <a:solidFill>
                    <a:srgbClr val="333333"/>
                  </a:solidFill>
                </a:rPr>
                <a:t>Solid Fill </a:t>
              </a:r>
              <a:r>
                <a:rPr lang="en-GB" sz="788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1" y="3724275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8"/>
            <a:ext cx="12192000" cy="2457451"/>
          </a:xfrm>
          <a:solidFill>
            <a:schemeClr val="accent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3"/>
            <a:ext cx="9144000" cy="879810"/>
          </a:xfrm>
        </p:spPr>
        <p:txBody>
          <a:bodyPr tIns="0" anchor="b"/>
          <a:lstStyle>
            <a:lvl1pPr algn="l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1688">
                <a:solidFill>
                  <a:schemeClr val="accent4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1" y="5270491"/>
            <a:ext cx="2743200" cy="365125"/>
          </a:xfrm>
        </p:spPr>
        <p:txBody>
          <a:bodyPr/>
          <a:lstStyle>
            <a:lvl1pPr>
              <a:defRPr sz="78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951014-1DD3-4068-A25B-684B92FD99C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2F8C462-5A46-4C3C-936D-11D1C5364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98C624-F2BF-4F23-922B-9E3BA3A57B5E}"/>
              </a:ext>
            </a:extLst>
          </p:cNvPr>
          <p:cNvGrpSpPr/>
          <p:nvPr userDrawn="1"/>
        </p:nvGrpSpPr>
        <p:grpSpPr>
          <a:xfrm>
            <a:off x="-3610748" y="-1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47FFF5-1B0D-4B6C-AE7F-68E9037B9C9F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91D8A7-3BF7-4BCD-A2AD-C761156801BA}"/>
                </a:ext>
              </a:extLst>
            </p:cNvPr>
            <p:cNvSpPr txBox="1"/>
            <p:nvPr/>
          </p:nvSpPr>
          <p:spPr>
            <a:xfrm>
              <a:off x="838200" y="1150070"/>
              <a:ext cx="3507555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</a:rPr>
                <a:t>How to insert a </a:t>
              </a:r>
              <a:br>
                <a:rPr lang="en-GB" sz="1013" dirty="0">
                  <a:solidFill>
                    <a:srgbClr val="333333"/>
                  </a:solidFill>
                </a:rPr>
              </a:br>
              <a:r>
                <a:rPr lang="en-GB" sz="1013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613EDA-5959-4594-BEAF-3B61C4FAE8C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E13FC-E113-415D-A602-2F5003323E5A}"/>
                </a:ext>
              </a:extLst>
            </p:cNvPr>
            <p:cNvSpPr txBox="1"/>
            <p:nvPr/>
          </p:nvSpPr>
          <p:spPr>
            <a:xfrm>
              <a:off x="838199" y="3344436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F8B667-BDF8-43C9-8D34-FBA5783F77FE}"/>
                </a:ext>
              </a:extLst>
            </p:cNvPr>
            <p:cNvSpPr txBox="1"/>
            <p:nvPr/>
          </p:nvSpPr>
          <p:spPr>
            <a:xfrm>
              <a:off x="838199" y="4063370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9DB99D-106B-4136-9B89-718EF2CECF93}"/>
                </a:ext>
              </a:extLst>
            </p:cNvPr>
            <p:cNvSpPr txBox="1"/>
            <p:nvPr/>
          </p:nvSpPr>
          <p:spPr>
            <a:xfrm>
              <a:off x="838199" y="4617885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E9857C8-CADE-400E-873E-97F82AD48514}"/>
                </a:ext>
              </a:extLst>
            </p:cNvPr>
            <p:cNvSpPr txBox="1"/>
            <p:nvPr/>
          </p:nvSpPr>
          <p:spPr>
            <a:xfrm>
              <a:off x="838199" y="5356549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788" b="1" dirty="0">
                  <a:solidFill>
                    <a:srgbClr val="333333"/>
                  </a:solidFill>
                </a:rPr>
                <a:t>Send to back</a:t>
              </a:r>
              <a:r>
                <a:rPr lang="en-GB" sz="788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CBD4A-2D56-4D81-B038-647049EF64D1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698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788" b="1" dirty="0">
                  <a:solidFill>
                    <a:srgbClr val="333333"/>
                  </a:solidFill>
                </a:rPr>
              </a:br>
              <a:r>
                <a:rPr lang="en-GB" sz="788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788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788" dirty="0">
                  <a:solidFill>
                    <a:srgbClr val="333333"/>
                  </a:solidFill>
                </a:rPr>
              </a:br>
              <a:r>
                <a:rPr lang="en-GB" sz="788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788" dirty="0">
                  <a:solidFill>
                    <a:srgbClr val="333333"/>
                  </a:solidFill>
                </a:rPr>
              </a:br>
              <a:r>
                <a:rPr lang="en-GB" sz="788" dirty="0">
                  <a:solidFill>
                    <a:srgbClr val="333333"/>
                  </a:solidFill>
                </a:rPr>
                <a:t>you can then </a:t>
              </a:r>
              <a:r>
                <a:rPr lang="en-GB" sz="788" dirty="0">
                  <a:solidFill>
                    <a:schemeClr val="accent1"/>
                  </a:solidFill>
                </a:rPr>
                <a:t>enter text in the placeholders.</a:t>
              </a:r>
              <a:endParaRPr lang="en-GB" sz="788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9976ED-231E-406C-988B-367360AFF98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BFB1386F-8C95-47A7-8F66-200DA8C27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1" y="3724275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382DB281-31CD-44EA-8482-23E6A276A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75" y="191302"/>
            <a:ext cx="1524000" cy="549979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3DEB5AE3-6C71-44E8-824F-3058D0AFDB8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10113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852DAA39-7076-403F-91C2-6036266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AE625995-FD8D-4D5B-82EC-C59CC699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4464C52-93FE-4E30-AE14-B9F9CC5A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DE745-42C5-4F48-BE40-6AA387EF66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25" y="2523005"/>
            <a:ext cx="6803939" cy="685800"/>
          </a:xfrm>
        </p:spPr>
        <p:txBody>
          <a:bodyPr/>
          <a:lstStyle>
            <a:lvl1pPr>
              <a:defRPr sz="2025">
                <a:solidFill>
                  <a:schemeClr val="bg1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E693A3-2BF9-478D-9F3F-69AC8B98D6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3065613"/>
            <a:ext cx="6803939" cy="685800"/>
          </a:xfrm>
        </p:spPr>
        <p:txBody>
          <a:bodyPr/>
          <a:lstStyle>
            <a:lvl1pPr>
              <a:defRPr sz="1013">
                <a:solidFill>
                  <a:schemeClr val="accent4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057144B-B65E-4761-80DB-19CBD04DC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25" y="3709660"/>
            <a:ext cx="6803939" cy="685800"/>
          </a:xfrm>
        </p:spPr>
        <p:txBody>
          <a:bodyPr/>
          <a:lstStyle>
            <a:lvl1pPr>
              <a:defRPr sz="2025">
                <a:solidFill>
                  <a:schemeClr val="bg1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3594E1C-82EB-4B52-B69F-8F383C56C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8325" y="4252268"/>
            <a:ext cx="6803939" cy="685800"/>
          </a:xfrm>
        </p:spPr>
        <p:txBody>
          <a:bodyPr/>
          <a:lstStyle>
            <a:lvl1pPr>
              <a:defRPr sz="1013">
                <a:solidFill>
                  <a:schemeClr val="accent4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D7E6429-F1D1-4AEF-87B7-A6A3BF4EC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8325" y="4896315"/>
            <a:ext cx="6803939" cy="685800"/>
          </a:xfrm>
        </p:spPr>
        <p:txBody>
          <a:bodyPr/>
          <a:lstStyle>
            <a:lvl1pPr>
              <a:defRPr sz="2025">
                <a:solidFill>
                  <a:schemeClr val="bg1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DCDA849-C2EC-4087-AF19-009E107A48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25" y="5438923"/>
            <a:ext cx="6803939" cy="685800"/>
          </a:xfrm>
        </p:spPr>
        <p:txBody>
          <a:bodyPr/>
          <a:lstStyle>
            <a:lvl1pPr>
              <a:defRPr sz="1013">
                <a:solidFill>
                  <a:schemeClr val="accent4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6CF4336-0217-43BF-B88D-6072AADC76A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08325" y="0"/>
            <a:ext cx="4283675" cy="6858000"/>
          </a:xfrm>
        </p:spPr>
        <p:txBody>
          <a:bodyPr anchor="ctr"/>
          <a:lstStyle>
            <a:lvl1pPr algn="ct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on icon to insert picture, then right click, send to back.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4F13D05-221E-4484-98BD-0D643C13AB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25" y="1336350"/>
            <a:ext cx="6803939" cy="685800"/>
          </a:xfrm>
        </p:spPr>
        <p:txBody>
          <a:bodyPr/>
          <a:lstStyle>
            <a:lvl1pPr>
              <a:defRPr sz="2025">
                <a:solidFill>
                  <a:schemeClr val="bg1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DAD5CDD8-0E05-4164-8302-D9E350D252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8325" y="1878958"/>
            <a:ext cx="6803939" cy="685800"/>
          </a:xfrm>
        </p:spPr>
        <p:txBody>
          <a:bodyPr/>
          <a:lstStyle>
            <a:lvl1pPr>
              <a:defRPr sz="1013">
                <a:solidFill>
                  <a:schemeClr val="accent4"/>
                </a:solidFill>
                <a:latin typeface="+mj-lt"/>
              </a:defRPr>
            </a:lvl1pPr>
            <a:lvl2pPr>
              <a:defRPr sz="169"/>
            </a:lvl2pPr>
            <a:lvl3pPr>
              <a:defRPr sz="169"/>
            </a:lvl3pPr>
            <a:lvl4pPr>
              <a:defRPr sz="169"/>
            </a:lvl4pPr>
            <a:lvl5pPr>
              <a:defRPr sz="169"/>
            </a:lvl5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51B82A-D8C8-445D-BDD0-6CDC6606BB3D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19EEFA5-FFC7-406F-86AB-FC707938F1C4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CB1B99-3E18-44E0-81C6-11D0C83A63D9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9FF1F5E-EF03-4ADB-A209-27386A299AD2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7D2EE8-5D67-4D65-91A1-BE2757A9BDE0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6E5D65-E0C0-4F03-A117-A3E674DA90E6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DAE465-02DF-4799-BDD2-49629E55A7E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63BCE4-E14A-465F-BE64-682EB38BE9E7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FD21ED-ED9A-4D03-B560-1EB90F8B7A1B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5" name="Logo">
            <a:extLst>
              <a:ext uri="{FF2B5EF4-FFF2-40B4-BE49-F238E27FC236}">
                <a16:creationId xmlns:a16="http://schemas.microsoft.com/office/drawing/2014/main" id="{2AB0519D-53A0-4863-8DD8-6BE64B4C43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375" y="191302"/>
            <a:ext cx="1524000" cy="549979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D08FE717-F5B7-4319-A601-3D64175BF01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81081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D163218C-44BE-4BD4-9F76-0C0E3FA59B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57AD5478-A396-488D-823E-BC38F459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3BB4-F671-4897-82B1-4A189CD41FD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3BF7EFA1-D356-40A1-B0B5-D5724D6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8206CBEA-E85D-48A2-947E-2F6E84C7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AAF563-90D2-43F6-9085-FC24124217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23" y="922338"/>
            <a:ext cx="4324351" cy="5935662"/>
          </a:xfrm>
          <a:solidFill>
            <a:schemeClr val="accent5"/>
          </a:solidFill>
        </p:spPr>
        <p:txBody>
          <a:bodyPr lIns="442800" tIns="414000" rIns="442800" bIns="414000"/>
          <a:lstStyle>
            <a:lvl1pPr>
              <a:defRPr sz="168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A22DF3-0EBB-4E86-A767-5B6BD94AE3B8}"/>
              </a:ext>
            </a:extLst>
          </p:cNvPr>
          <p:cNvGrpSpPr/>
          <p:nvPr userDrawn="1"/>
        </p:nvGrpSpPr>
        <p:grpSpPr>
          <a:xfrm>
            <a:off x="-3610748" y="-1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448C40-4504-4749-ABB0-507713A43A7E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4BB49-ADFE-4D8C-8A28-6905821104CF}"/>
                </a:ext>
              </a:extLst>
            </p:cNvPr>
            <p:cNvSpPr txBox="1"/>
            <p:nvPr/>
          </p:nvSpPr>
          <p:spPr>
            <a:xfrm>
              <a:off x="838200" y="1150070"/>
              <a:ext cx="3507555" cy="404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</a:rPr>
                <a:t>How to insert a </a:t>
              </a:r>
              <a:br>
                <a:rPr lang="en-GB" sz="1013" dirty="0">
                  <a:solidFill>
                    <a:srgbClr val="333333"/>
                  </a:solidFill>
                </a:rPr>
              </a:br>
              <a:r>
                <a:rPr lang="en-GB" sz="1013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04B1E6-43C1-4EDB-9F47-AAE3DC5991F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AE4125-2EE3-4859-8245-D1CB07F060AB}"/>
                </a:ext>
              </a:extLst>
            </p:cNvPr>
            <p:cNvSpPr txBox="1"/>
            <p:nvPr/>
          </p:nvSpPr>
          <p:spPr>
            <a:xfrm>
              <a:off x="838199" y="3344436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63632-8D0F-4C74-B31A-A1AA1A850568}"/>
                </a:ext>
              </a:extLst>
            </p:cNvPr>
            <p:cNvSpPr txBox="1"/>
            <p:nvPr/>
          </p:nvSpPr>
          <p:spPr>
            <a:xfrm>
              <a:off x="838199" y="4063370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E69DF4-B771-4895-8E59-19C46F5AA87F}"/>
                </a:ext>
              </a:extLst>
            </p:cNvPr>
            <p:cNvSpPr txBox="1"/>
            <p:nvPr/>
          </p:nvSpPr>
          <p:spPr>
            <a:xfrm>
              <a:off x="838199" y="4617885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A6C774-7F20-4470-A33F-1DE15813E08A}"/>
                </a:ext>
              </a:extLst>
            </p:cNvPr>
            <p:cNvSpPr txBox="1"/>
            <p:nvPr/>
          </p:nvSpPr>
          <p:spPr>
            <a:xfrm>
              <a:off x="838199" y="5356549"/>
              <a:ext cx="3507557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788" b="1" dirty="0">
                  <a:solidFill>
                    <a:srgbClr val="333333"/>
                  </a:solidFill>
                </a:rPr>
                <a:t>Send to back</a:t>
              </a:r>
              <a:r>
                <a:rPr lang="en-GB" sz="788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F73600-41E6-4E81-88B0-51E2B2B13D50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698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788" b="1" dirty="0">
                  <a:solidFill>
                    <a:srgbClr val="333333"/>
                  </a:solidFill>
                </a:rPr>
              </a:br>
              <a:r>
                <a:rPr lang="en-GB" sz="788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788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788" dirty="0">
                  <a:solidFill>
                    <a:srgbClr val="333333"/>
                  </a:solidFill>
                </a:rPr>
              </a:br>
              <a:r>
                <a:rPr lang="en-GB" sz="788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788" dirty="0">
                  <a:solidFill>
                    <a:srgbClr val="333333"/>
                  </a:solidFill>
                </a:rPr>
              </a:br>
              <a:r>
                <a:rPr lang="en-GB" sz="788" dirty="0">
                  <a:solidFill>
                    <a:srgbClr val="333333"/>
                  </a:solidFill>
                </a:rPr>
                <a:t>you can then </a:t>
              </a:r>
              <a:r>
                <a:rPr lang="en-GB" sz="788" dirty="0">
                  <a:solidFill>
                    <a:schemeClr val="accent1"/>
                  </a:solidFill>
                </a:rPr>
                <a:t>enter text in the placeholders.</a:t>
              </a:r>
              <a:endParaRPr lang="en-GB" sz="788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DB24B0-CEC1-4E5B-87FD-04062286722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ogo">
            <a:extLst>
              <a:ext uri="{FF2B5EF4-FFF2-40B4-BE49-F238E27FC236}">
                <a16:creationId xmlns:a16="http://schemas.microsoft.com/office/drawing/2014/main" id="{B65DFC45-6AE8-4EE8-BA52-5B5413F7A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75" y="191302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96063E3-D032-4D7A-A126-46857DF559C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6664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5ACC-1CA2-4F7A-B7C9-B0FEA21F09C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3" y="2846388"/>
            <a:ext cx="8115300" cy="2278062"/>
          </a:xfrm>
        </p:spPr>
        <p:txBody>
          <a:bodyPr/>
          <a:lstStyle>
            <a:lvl1pPr algn="ctr"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3" y="5295908"/>
            <a:ext cx="8115300" cy="611489"/>
          </a:xfrm>
        </p:spPr>
        <p:txBody>
          <a:bodyPr/>
          <a:lstStyle>
            <a:lvl1pPr algn="ctr">
              <a:defRPr sz="78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7" y="950611"/>
            <a:ext cx="1170571" cy="15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2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F4FC-9C7F-4B86-83F9-748AC186D8E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9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FA9B-314B-40F4-AC53-8BEFF2F0A3D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4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101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8E78-AD8D-4103-99DE-23CEBA53FC7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3" y="3259101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101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4" y="1778001"/>
            <a:ext cx="7318375" cy="406400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2415749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49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49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5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6CE99-006B-419A-8C6F-588B6814B69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25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25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5" y="3761005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05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85BE-53DF-4F8D-A7A2-3B1DDF45A0B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49" y="0"/>
            <a:ext cx="4426857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1" y="1075111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0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8D74-F5A9-4A9D-9A03-46CF83D6175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3" y="191297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91BDE-E83E-421E-A50C-FD01BCB83C7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788">
                <a:solidFill>
                  <a:schemeClr val="tx1"/>
                </a:solidFill>
              </a:defRPr>
            </a:lvl1pPr>
            <a:lvl2pPr algn="l">
              <a:defRPr sz="675">
                <a:solidFill>
                  <a:schemeClr val="tx1"/>
                </a:solidFill>
              </a:defRPr>
            </a:lvl2pPr>
            <a:lvl3pPr algn="l">
              <a:defRPr sz="619">
                <a:solidFill>
                  <a:schemeClr val="tx1"/>
                </a:solidFill>
              </a:defRPr>
            </a:lvl3pPr>
            <a:lvl4pPr algn="l">
              <a:defRPr sz="591">
                <a:solidFill>
                  <a:schemeClr val="tx1"/>
                </a:solidFill>
              </a:defRPr>
            </a:lvl4pPr>
            <a:lvl5pPr algn="l">
              <a:defRPr sz="59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8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F6A72-D6F2-471D-9427-03C643A9DE3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788">
                <a:solidFill>
                  <a:schemeClr val="bg1"/>
                </a:solidFill>
              </a:defRPr>
            </a:lvl1pPr>
            <a:lvl2pPr algn="l">
              <a:defRPr sz="675">
                <a:solidFill>
                  <a:schemeClr val="bg1"/>
                </a:solidFill>
              </a:defRPr>
            </a:lvl2pPr>
            <a:lvl3pPr algn="l">
              <a:defRPr sz="619">
                <a:solidFill>
                  <a:schemeClr val="bg1"/>
                </a:solidFill>
              </a:defRPr>
            </a:lvl3pPr>
            <a:lvl4pPr algn="l">
              <a:defRPr sz="591">
                <a:solidFill>
                  <a:schemeClr val="bg1"/>
                </a:solidFill>
              </a:defRPr>
            </a:lvl4pPr>
            <a:lvl5pPr algn="l">
              <a:defRPr sz="5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336543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342E-7DE2-4BDF-851B-98FBFE9B1E8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788">
                <a:solidFill>
                  <a:schemeClr val="tx1"/>
                </a:solidFill>
              </a:defRPr>
            </a:lvl1pPr>
            <a:lvl2pPr algn="l">
              <a:defRPr sz="675">
                <a:solidFill>
                  <a:schemeClr val="tx1"/>
                </a:solidFill>
              </a:defRPr>
            </a:lvl2pPr>
            <a:lvl3pPr algn="l">
              <a:defRPr sz="619">
                <a:solidFill>
                  <a:schemeClr val="tx1"/>
                </a:solidFill>
              </a:defRPr>
            </a:lvl3pPr>
            <a:lvl4pPr algn="l">
              <a:defRPr sz="591">
                <a:solidFill>
                  <a:schemeClr val="tx1"/>
                </a:solidFill>
              </a:defRPr>
            </a:lvl4pPr>
            <a:lvl5pPr algn="l">
              <a:defRPr sz="59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16458-D212-456B-95C5-151E93FC406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5" y="4595905"/>
            <a:ext cx="1104000" cy="828000"/>
          </a:xfrm>
        </p:spPr>
        <p:txBody>
          <a:bodyPr anchor="ctr"/>
          <a:lstStyle>
            <a:lvl1pPr algn="ct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5" y="5763301"/>
            <a:ext cx="1104000" cy="828000"/>
          </a:xfrm>
        </p:spPr>
        <p:txBody>
          <a:bodyPr anchor="ctr"/>
          <a:lstStyle>
            <a:lvl1pPr algn="ct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5" y="3427263"/>
            <a:ext cx="1104000" cy="828000"/>
          </a:xfrm>
        </p:spPr>
        <p:txBody>
          <a:bodyPr anchor="ctr"/>
          <a:lstStyle>
            <a:lvl1pPr algn="ct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3" y="1945103"/>
            <a:ext cx="5626100" cy="4646198"/>
          </a:xfrm>
        </p:spPr>
        <p:txBody>
          <a:bodyPr numCol="1" spcCol="360000"/>
          <a:lstStyle>
            <a:lvl1pPr algn="l">
              <a:defRPr sz="788">
                <a:solidFill>
                  <a:schemeClr val="bg1"/>
                </a:solidFill>
              </a:defRPr>
            </a:lvl1pPr>
            <a:lvl2pPr algn="l">
              <a:defRPr sz="675">
                <a:solidFill>
                  <a:schemeClr val="bg1"/>
                </a:solidFill>
              </a:defRPr>
            </a:lvl2pPr>
            <a:lvl3pPr algn="l">
              <a:defRPr sz="619">
                <a:solidFill>
                  <a:schemeClr val="bg1"/>
                </a:solidFill>
              </a:defRPr>
            </a:lvl3pPr>
            <a:lvl4pPr algn="l">
              <a:defRPr sz="591">
                <a:solidFill>
                  <a:schemeClr val="bg1"/>
                </a:solidFill>
              </a:defRPr>
            </a:lvl4pPr>
            <a:lvl5pPr algn="l">
              <a:defRPr sz="5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280994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AD7D-58C7-47A3-8E13-58475495C07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788">
                <a:solidFill>
                  <a:schemeClr val="tx1"/>
                </a:solidFill>
              </a:defRPr>
            </a:lvl1pPr>
            <a:lvl2pPr algn="l">
              <a:defRPr sz="675">
                <a:solidFill>
                  <a:schemeClr val="tx1"/>
                </a:solidFill>
              </a:defRPr>
            </a:lvl2pPr>
            <a:lvl3pPr algn="l">
              <a:defRPr sz="619">
                <a:solidFill>
                  <a:schemeClr val="tx1"/>
                </a:solidFill>
              </a:defRPr>
            </a:lvl3pPr>
            <a:lvl4pPr algn="l">
              <a:defRPr sz="591">
                <a:solidFill>
                  <a:schemeClr val="tx1"/>
                </a:solidFill>
              </a:defRPr>
            </a:lvl4pPr>
            <a:lvl5pPr algn="l">
              <a:defRPr sz="59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7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0343D-045E-49C4-9847-CCEA1F4C888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788">
                <a:solidFill>
                  <a:schemeClr val="bg1"/>
                </a:solidFill>
              </a:defRPr>
            </a:lvl1pPr>
            <a:lvl2pPr algn="l">
              <a:defRPr sz="675">
                <a:solidFill>
                  <a:schemeClr val="bg1"/>
                </a:solidFill>
              </a:defRPr>
            </a:lvl2pPr>
            <a:lvl3pPr algn="l">
              <a:defRPr sz="619">
                <a:solidFill>
                  <a:schemeClr val="bg1"/>
                </a:solidFill>
              </a:defRPr>
            </a:lvl3pPr>
            <a:lvl4pPr algn="l">
              <a:defRPr sz="591">
                <a:solidFill>
                  <a:schemeClr val="bg1"/>
                </a:solidFill>
              </a:defRPr>
            </a:lvl4pPr>
            <a:lvl5pPr algn="l">
              <a:defRPr sz="5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96815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F8E1-CAAC-4364-8105-C6F03B8D459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788">
                <a:solidFill>
                  <a:schemeClr val="tx1"/>
                </a:solidFill>
              </a:defRPr>
            </a:lvl1pPr>
            <a:lvl2pPr algn="l">
              <a:defRPr sz="675">
                <a:solidFill>
                  <a:schemeClr val="tx1"/>
                </a:solidFill>
              </a:defRPr>
            </a:lvl2pPr>
            <a:lvl3pPr algn="l">
              <a:defRPr sz="619">
                <a:solidFill>
                  <a:schemeClr val="tx1"/>
                </a:solidFill>
              </a:defRPr>
            </a:lvl3pPr>
            <a:lvl4pPr algn="l">
              <a:defRPr sz="591">
                <a:solidFill>
                  <a:schemeClr val="tx1"/>
                </a:solidFill>
              </a:defRPr>
            </a:lvl4pPr>
            <a:lvl5pPr algn="l">
              <a:defRPr sz="591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0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BDFC-D5C7-4033-8FE2-70833FC7D94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788">
                <a:solidFill>
                  <a:schemeClr val="bg1"/>
                </a:solidFill>
              </a:defRPr>
            </a:lvl1pPr>
            <a:lvl2pPr algn="l">
              <a:defRPr sz="675">
                <a:solidFill>
                  <a:schemeClr val="bg1"/>
                </a:solidFill>
              </a:defRPr>
            </a:lvl2pPr>
            <a:lvl3pPr algn="l">
              <a:defRPr sz="619">
                <a:solidFill>
                  <a:schemeClr val="bg1"/>
                </a:solidFill>
              </a:defRPr>
            </a:lvl3pPr>
            <a:lvl4pPr algn="l">
              <a:defRPr sz="591">
                <a:solidFill>
                  <a:schemeClr val="bg1"/>
                </a:solidFill>
              </a:defRPr>
            </a:lvl4pPr>
            <a:lvl5pPr algn="l">
              <a:defRPr sz="59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24181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0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7D871-4953-49C9-AC9E-C070AAE940C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0" y="1107231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0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51" y="1107231"/>
            <a:ext cx="816000" cy="612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7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4848233"/>
            <a:ext cx="12192000" cy="2009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C2D1-67C9-442D-B89C-EE637BC5F6E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8"/>
            <a:ext cx="12192000" cy="48482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6A36C9-BF32-4EAF-915B-C23297DE68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1" y="5019676"/>
            <a:ext cx="11779249" cy="1649412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5238DD-67E3-4A32-9533-CB9431C9B98D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9F8FD0-BED1-4950-AE54-D93C456DEEF8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357F3-2557-4E45-B1CA-826F101BBF29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BA24B9-7973-4E6F-8900-47590A20E61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FE4C04-CEE8-4618-84E9-0A6678CF0A5A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9755D7-5607-4D13-ABB8-5B11581270B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0F0581-8C9D-43C3-949D-2E3C1B518947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2365A-EE7B-4313-B242-D7D79014BF7F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EE3BCF-BAC1-4A59-8624-590880A69995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1E1E44AB-51FB-4E93-8BDF-887B3CFE52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75" y="191302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B49DE6FF-F504-4A6A-8C73-0BED660248E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6315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x2 Lar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3771909"/>
            <a:ext cx="12192000" cy="3086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6376-E7EE-4E4D-AC81-FDD0DCBD4C8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7719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6CAB362-F463-4AF3-8BB4-C4FB176E8F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1" y="3960821"/>
            <a:ext cx="11779249" cy="2708275"/>
          </a:xfrm>
        </p:spPr>
        <p:txBody>
          <a:bodyPr numCol="2" spcCol="36000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5FB89-BC66-442E-8D70-40031923698E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1C91D9-D0A1-4F4D-906C-E6C8F55EAF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2B123D-4C89-490B-B52F-E0E9660A334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64F008-8B33-4D65-8A7C-1D12CE5B127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142A90-A4D8-452F-AC80-186BD612A47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50C1AC-24F3-4AC9-A1A8-55E8636E886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1A36BD-8C09-45ED-9E66-A338650A0EDF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1E91BE-4F7B-414B-BE64-11D3177600D2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3A747A-7848-44CD-93D6-68CDA5405D0D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BEF6B4FC-9211-4D76-9945-594D88F900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75" y="191302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9FF255-A1F6-4C5C-A7C8-EC966164516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74625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1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9" y="1667072"/>
            <a:ext cx="7833604" cy="3472671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83B29-7EF4-40CA-AC17-A224D00E47F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9" y="1878566"/>
            <a:ext cx="5900737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4" y="8"/>
            <a:ext cx="3507559" cy="4472103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248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13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013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1.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icon</a:t>
              </a:r>
              <a:r>
                <a:rPr lang="en-GB" sz="788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2. </a:t>
              </a:r>
              <a:r>
                <a:rPr lang="en-GB" sz="788" dirty="0">
                  <a:solidFill>
                    <a:srgbClr val="333333"/>
                  </a:solidFill>
                </a:rPr>
                <a:t>Click on the </a:t>
              </a:r>
              <a:r>
                <a:rPr lang="en-GB" sz="788" b="1" dirty="0">
                  <a:solidFill>
                    <a:srgbClr val="333333"/>
                  </a:solidFill>
                </a:rPr>
                <a:t>Format Picture </a:t>
              </a:r>
              <a:r>
                <a:rPr lang="en-GB" sz="788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456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3.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Crop</a:t>
              </a:r>
              <a:r>
                <a:rPr lang="en-GB" sz="788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788" b="1" dirty="0">
                  <a:solidFill>
                    <a:srgbClr val="333333"/>
                  </a:solidFill>
                </a:rPr>
                <a:t>Fit</a:t>
              </a:r>
              <a:r>
                <a:rPr lang="en-GB" sz="788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4.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Colour</a:t>
              </a:r>
              <a:r>
                <a:rPr lang="en-GB" sz="788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334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88" b="1" dirty="0">
                  <a:solidFill>
                    <a:srgbClr val="333333"/>
                  </a:solidFill>
                </a:rPr>
                <a:t>5. </a:t>
              </a:r>
              <a:r>
                <a:rPr lang="en-GB" sz="788" dirty="0">
                  <a:solidFill>
                    <a:srgbClr val="333333"/>
                  </a:solidFill>
                </a:rPr>
                <a:t>Choose </a:t>
              </a:r>
              <a:r>
                <a:rPr lang="en-GB" sz="788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788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18279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CD90F-88F0-497E-B72A-8CFEDA32DB4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7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7" y="8342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65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2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78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7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7" y="28281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65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2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2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78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0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7" y="571491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7" y="4820820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65" y="571491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0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2" y="571491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0"/>
            <a:ext cx="1008000" cy="756000"/>
          </a:xfrm>
        </p:spPr>
        <p:txBody>
          <a:bodyPr anchor="ctr"/>
          <a:lstStyle>
            <a:lvl1pPr algn="ctr">
              <a:defRPr sz="675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78" y="571491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125">
                <a:latin typeface="+mj-lt"/>
              </a:defRPr>
            </a:lvl1pPr>
            <a:lvl2pPr algn="ctr">
              <a:defRPr sz="1013">
                <a:latin typeface="+mj-lt"/>
              </a:defRPr>
            </a:lvl2pPr>
            <a:lvl3pPr algn="ctr">
              <a:defRPr sz="900">
                <a:latin typeface="+mj-lt"/>
              </a:defRPr>
            </a:lvl3pPr>
            <a:lvl4pPr algn="ctr">
              <a:defRPr sz="788">
                <a:latin typeface="+mj-lt"/>
              </a:defRPr>
            </a:lvl4pPr>
            <a:lvl5pPr algn="ctr">
              <a:defRPr sz="788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3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216F6-2E05-4418-AA0D-E5EF72C4A49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9" y="1945110"/>
            <a:ext cx="6484711" cy="435241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79" y="2351323"/>
            <a:ext cx="6484711" cy="435241"/>
          </a:xfrm>
        </p:spPr>
        <p:txBody>
          <a:bodyPr numCol="1" spcCol="360000"/>
          <a:lstStyle>
            <a:lvl1pPr algn="l">
              <a:defRPr sz="900">
                <a:solidFill>
                  <a:schemeClr val="tx1"/>
                </a:solidFill>
              </a:defRPr>
            </a:lvl1pPr>
            <a:lvl2pPr algn="l">
              <a:defRPr sz="788">
                <a:solidFill>
                  <a:schemeClr val="tx1"/>
                </a:solidFill>
              </a:defRPr>
            </a:lvl2pPr>
            <a:lvl3pPr algn="l">
              <a:defRPr sz="675">
                <a:solidFill>
                  <a:schemeClr val="tx1"/>
                </a:solidFill>
              </a:defRPr>
            </a:lvl3pPr>
            <a:lvl4pPr algn="l">
              <a:defRPr sz="619">
                <a:solidFill>
                  <a:schemeClr val="tx1"/>
                </a:solidFill>
              </a:defRPr>
            </a:lvl4pPr>
            <a:lvl5pPr algn="l">
              <a:defRPr sz="619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36" y="2286250"/>
            <a:ext cx="986064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A0E4-52BF-492B-BA0E-0DCDEBB7C47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9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338"/>
              </a:spcAft>
            </a:pPr>
            <a:endParaRPr lang="en-GB" sz="929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A3A97-D346-46B8-9545-B147AA4011B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1688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2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7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3AFC-2EC8-4B8D-9B9D-99197D59542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0" y="1259302"/>
            <a:ext cx="1177924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2139112"/>
            <a:ext cx="11779249" cy="4311384"/>
          </a:xfrm>
        </p:spPr>
        <p:txBody>
          <a:bodyPr/>
          <a:lstStyle>
            <a:lvl1pPr marL="257175" indent="-257175">
              <a:buFont typeface="Arial" panose="020B0604020202020204" pitchFamily="34" charset="0"/>
              <a:buChar char="•"/>
              <a:defRPr sz="1800"/>
            </a:lvl1pPr>
            <a:lvl2pPr marL="471488" indent="-201216">
              <a:tabLst/>
              <a:defRPr sz="1500"/>
            </a:lvl2pPr>
            <a:lvl3pPr marL="603647" indent="-132160">
              <a:tabLst/>
              <a:defRPr sz="1350"/>
            </a:lvl3pPr>
            <a:lvl4pPr marL="773906" indent="-170260">
              <a:tabLst/>
              <a:defRPr sz="1350"/>
            </a:lvl4pPr>
            <a:lvl5pPr marL="703660" indent="132160">
              <a:tabLst/>
              <a:defRPr sz="12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34441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468E-E123-4FFC-B4E1-C280C31333E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28" y="5274530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5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9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DD445-4DEC-4A54-ADF1-D574A0DBDAE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80" y="1261874"/>
            <a:ext cx="11779249" cy="879810"/>
          </a:xfrm>
        </p:spPr>
        <p:txBody>
          <a:bodyPr tIns="0" anchor="t"/>
          <a:lstStyle>
            <a:lvl1pPr algn="l">
              <a:defRPr sz="1688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2141691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9" y="2141691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8" y="1797169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3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9991-87AA-4632-B5CF-C82449060E7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6"/>
            <a:ext cx="803275" cy="733425"/>
          </a:xfrm>
        </p:spPr>
        <p:txBody>
          <a:bodyPr anchor="ctr"/>
          <a:lstStyle>
            <a:lvl1pPr algn="ctr">
              <a:defRPr sz="619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3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1E035-EB47-4B3F-B0CE-2859E17F713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2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450"/>
                </a:spcAft>
              </a:pPr>
              <a:endParaRPr lang="en-GB" sz="1238" dirty="0"/>
            </a:p>
          </p:txBody>
        </p:sp>
      </p:grpSp>
    </p:spTree>
    <p:extLst>
      <p:ext uri="{BB962C8B-B14F-4D97-AF65-F5344CB8AC3E}">
        <p14:creationId xmlns:p14="http://schemas.microsoft.com/office/powerpoint/2010/main" val="138554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B627B-D164-4892-BEB5-DBB66DD0896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0A7A744-B320-4B3B-B207-5B62BCF8ECD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80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2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ld Style 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1E4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57156" indent="-257156">
              <a:buClr>
                <a:srgbClr val="021E42"/>
              </a:buClr>
              <a:buSzPct val="120000"/>
              <a:buFont typeface="Wingdings" panose="05000000000000000000" pitchFamily="2" charset="2"/>
              <a:buChar char="§"/>
              <a:defRPr/>
            </a:lvl1pPr>
            <a:lvl2pPr marL="599975" indent="-257156"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/>
            </a:lvl2pPr>
            <a:lvl3pPr marL="899938" indent="-214298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lvl3pPr>
            <a:lvl4pPr marL="1242757" indent="-214298">
              <a:buFont typeface="Arial" panose="020B0604020202020204" pitchFamily="34" charset="0"/>
              <a:buChar char="•"/>
              <a:defRPr/>
            </a:lvl4pPr>
            <a:lvl5pPr marL="1585769" indent="-21429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987" y="64482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448253"/>
            <a:ext cx="2844800" cy="365125"/>
          </a:xfrm>
          <a:prstGeom prst="rect">
            <a:avLst/>
          </a:prstGeom>
        </p:spPr>
        <p:txBody>
          <a:bodyPr/>
          <a:lstStyle/>
          <a:p>
            <a:fld id="{6951B36F-1B9E-4FF7-AA5F-EC28938820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12105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6"/>
            <a:ext cx="12192000" cy="2457451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3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accent4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1" y="5270489"/>
            <a:ext cx="2743200" cy="365125"/>
          </a:xfrm>
        </p:spPr>
        <p:txBody>
          <a:bodyPr/>
          <a:lstStyle>
            <a:lvl1pPr>
              <a:defRPr sz="105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39BFEF1-DBBC-4BA5-8883-4796800B85A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4"/>
            <a:ext cx="3507559" cy="1997765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200" y="1169750"/>
              <a:ext cx="350755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350" dirty="0">
                  <a:solidFill>
                    <a:srgbClr val="333333"/>
                  </a:solidFill>
                  <a:latin typeface="+mn-lt"/>
                </a:rPr>
              </a:br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4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1050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1050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5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</a:t>
              </a:r>
              <a:r>
                <a:rPr lang="en-GB" sz="1050" b="1" dirty="0">
                  <a:solidFill>
                    <a:srgbClr val="333333"/>
                  </a:solidFill>
                </a:rPr>
                <a:t>Solid Fill </a:t>
              </a:r>
              <a:r>
                <a:rPr lang="en-GB" sz="1050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1" y="3724275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6"/>
            <a:ext cx="12192000" cy="2457451"/>
          </a:xfrm>
          <a:solidFill>
            <a:schemeClr val="accent1"/>
          </a:solid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3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accent4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Enter text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1" y="5270489"/>
            <a:ext cx="2743200" cy="365125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91ED6D-DF30-446C-BD43-C3314475A8C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2F8C462-5A46-4C3C-936D-11D1C53642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98C624-F2BF-4F23-922B-9E3BA3A57B5E}"/>
              </a:ext>
            </a:extLst>
          </p:cNvPr>
          <p:cNvGrpSpPr/>
          <p:nvPr userDrawn="1"/>
        </p:nvGrpSpPr>
        <p:grpSpPr>
          <a:xfrm>
            <a:off x="-3610748" y="-1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47FFF5-1B0D-4B6C-AE7F-68E9037B9C9F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91D8A7-3BF7-4BCD-A2AD-C761156801BA}"/>
                </a:ext>
              </a:extLst>
            </p:cNvPr>
            <p:cNvSpPr txBox="1"/>
            <p:nvPr/>
          </p:nvSpPr>
          <p:spPr>
            <a:xfrm>
              <a:off x="838200" y="1150070"/>
              <a:ext cx="350755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</a:rPr>
                <a:t>How to insert a </a:t>
              </a:r>
              <a:br>
                <a:rPr lang="en-GB" sz="1350" dirty="0">
                  <a:solidFill>
                    <a:srgbClr val="333333"/>
                  </a:solidFill>
                </a:rPr>
              </a:br>
              <a:r>
                <a:rPr lang="en-GB" sz="135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613EDA-5959-4594-BEAF-3B61C4FAE8C4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E13FC-E113-415D-A602-2F5003323E5A}"/>
                </a:ext>
              </a:extLst>
            </p:cNvPr>
            <p:cNvSpPr txBox="1"/>
            <p:nvPr/>
          </p:nvSpPr>
          <p:spPr>
            <a:xfrm>
              <a:off x="838199" y="3344436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F8B667-BDF8-43C9-8D34-FBA5783F77FE}"/>
                </a:ext>
              </a:extLst>
            </p:cNvPr>
            <p:cNvSpPr txBox="1"/>
            <p:nvPr/>
          </p:nvSpPr>
          <p:spPr>
            <a:xfrm>
              <a:off x="838199" y="4063370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39DB99D-106B-4136-9B89-718EF2CECF93}"/>
                </a:ext>
              </a:extLst>
            </p:cNvPr>
            <p:cNvSpPr txBox="1"/>
            <p:nvPr/>
          </p:nvSpPr>
          <p:spPr>
            <a:xfrm>
              <a:off x="838199" y="4617885"/>
              <a:ext cx="35075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E9857C8-CADE-400E-873E-97F82AD48514}"/>
                </a:ext>
              </a:extLst>
            </p:cNvPr>
            <p:cNvSpPr txBox="1"/>
            <p:nvPr/>
          </p:nvSpPr>
          <p:spPr>
            <a:xfrm>
              <a:off x="838199" y="5356549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50" b="1" dirty="0">
                  <a:solidFill>
                    <a:srgbClr val="333333"/>
                  </a:solidFill>
                </a:rPr>
                <a:t>Send to back</a:t>
              </a:r>
              <a:r>
                <a:rPr lang="en-GB" sz="105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CBD4A-2D56-4D81-B038-647049EF64D1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50" b="1" dirty="0">
                  <a:solidFill>
                    <a:srgbClr val="333333"/>
                  </a:solidFill>
                </a:rPr>
              </a:br>
              <a:r>
                <a:rPr lang="en-GB" sz="105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5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50" dirty="0">
                  <a:solidFill>
                    <a:srgbClr val="333333"/>
                  </a:solidFill>
                </a:rPr>
              </a:br>
              <a:r>
                <a:rPr lang="en-GB" sz="105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50" dirty="0">
                  <a:solidFill>
                    <a:srgbClr val="333333"/>
                  </a:solidFill>
                </a:rPr>
              </a:br>
              <a:r>
                <a:rPr lang="en-GB" sz="1050" dirty="0">
                  <a:solidFill>
                    <a:srgbClr val="333333"/>
                  </a:solidFill>
                </a:rPr>
                <a:t>you can then </a:t>
              </a:r>
              <a:r>
                <a:rPr lang="en-GB" sz="105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50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E9976ED-231E-406C-988B-367360AFF98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BFB1386F-8C95-47A7-8F66-200DA8C274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1" y="3724275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382DB281-31CD-44EA-8482-23E6A276A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75" y="191300"/>
            <a:ext cx="1524000" cy="549979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3DEB5AE3-6C71-44E8-824F-3058D0AFDB8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46942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852DAA39-7076-403F-91C2-6036266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AE625995-FD8D-4D5B-82EC-C59CC6993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4464C52-93FE-4E30-AE14-B9F9CC5A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DE745-42C5-4F48-BE40-6AA387EF66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25" y="2523005"/>
            <a:ext cx="6803939" cy="685800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CE693A3-2BF9-478D-9F3F-69AC8B98D6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3065613"/>
            <a:ext cx="6803939" cy="685800"/>
          </a:xfrm>
        </p:spPr>
        <p:txBody>
          <a:bodyPr/>
          <a:lstStyle>
            <a:lvl1pPr>
              <a:defRPr sz="1350">
                <a:solidFill>
                  <a:schemeClr val="accent4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057144B-B65E-4761-80DB-19CBD04DC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25" y="3709660"/>
            <a:ext cx="6803939" cy="685800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3594E1C-82EB-4B52-B69F-8F383C56C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8325" y="4252268"/>
            <a:ext cx="6803939" cy="685800"/>
          </a:xfrm>
        </p:spPr>
        <p:txBody>
          <a:bodyPr/>
          <a:lstStyle>
            <a:lvl1pPr>
              <a:defRPr sz="1350">
                <a:solidFill>
                  <a:schemeClr val="accent4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D7E6429-F1D1-4AEF-87B7-A6A3BF4EC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8325" y="4896315"/>
            <a:ext cx="6803939" cy="685800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DCDA849-C2EC-4087-AF19-009E107A48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8325" y="5438923"/>
            <a:ext cx="6803939" cy="685800"/>
          </a:xfrm>
        </p:spPr>
        <p:txBody>
          <a:bodyPr/>
          <a:lstStyle>
            <a:lvl1pPr>
              <a:defRPr sz="1350">
                <a:solidFill>
                  <a:schemeClr val="accent4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6CF4336-0217-43BF-B88D-6072AADC76A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08325" y="0"/>
            <a:ext cx="4283675" cy="685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on icon to insert picture, then right click, send to back.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4F13D05-221E-4484-98BD-0D643C13AB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325" y="1336350"/>
            <a:ext cx="6803939" cy="685800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DAD5CDD8-0E05-4164-8302-D9E350D252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8325" y="1878958"/>
            <a:ext cx="6803939" cy="685800"/>
          </a:xfrm>
        </p:spPr>
        <p:txBody>
          <a:bodyPr/>
          <a:lstStyle>
            <a:lvl1pPr>
              <a:defRPr sz="1350">
                <a:solidFill>
                  <a:schemeClr val="accent4"/>
                </a:solidFill>
                <a:latin typeface="+mj-lt"/>
              </a:defRPr>
            </a:lvl1pPr>
            <a:lvl2pPr>
              <a:defRPr sz="225"/>
            </a:lvl2pPr>
            <a:lvl3pPr>
              <a:defRPr sz="225"/>
            </a:lvl3pPr>
            <a:lvl4pPr>
              <a:defRPr sz="225"/>
            </a:lvl4pPr>
            <a:lvl5pPr>
              <a:defRPr sz="225"/>
            </a:lvl5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51B82A-D8C8-445D-BDD0-6CDC6606BB3D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19EEFA5-FFC7-406F-86AB-FC707938F1C4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CB1B99-3E18-44E0-81C6-11D0C83A63D9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9FF1F5E-EF03-4ADB-A209-27386A299AD2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7D2EE8-5D67-4D65-91A1-BE2757A9BDE0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6E5D65-E0C0-4F03-A117-A3E674DA90E6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DAE465-02DF-4799-BDD2-49629E55A7E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63BCE4-E14A-465F-BE64-682EB38BE9E7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FD21ED-ED9A-4D03-B560-1EB90F8B7A1B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5" name="Logo">
            <a:extLst>
              <a:ext uri="{FF2B5EF4-FFF2-40B4-BE49-F238E27FC236}">
                <a16:creationId xmlns:a16="http://schemas.microsoft.com/office/drawing/2014/main" id="{2AB0519D-53A0-4863-8DD8-6BE64B4C43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375" y="191300"/>
            <a:ext cx="1524000" cy="549979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D08FE717-F5B7-4319-A601-3D64175BF01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230869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D163218C-44BE-4BD4-9F76-0C0E3FA59B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on icon to insert picture, then right click, send to back.</a:t>
            </a:r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57AD5478-A396-488D-823E-BC38F459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62AB-B918-49EB-B757-C5493487BC1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3BF7EFA1-D356-40A1-B0B5-D5724D6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8206CBEA-E85D-48A2-947E-2F6E84C7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AAF563-90D2-43F6-9085-FC24124217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22" y="922338"/>
            <a:ext cx="4324351" cy="5935662"/>
          </a:xfrm>
          <a:solidFill>
            <a:schemeClr val="accent5"/>
          </a:solidFill>
        </p:spPr>
        <p:txBody>
          <a:bodyPr lIns="442800" tIns="414000" rIns="442800" bIns="414000"/>
          <a:lstStyle>
            <a:lvl1pPr>
              <a:defRPr sz="22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A22DF3-0EBB-4E86-A767-5B6BD94AE3B8}"/>
              </a:ext>
            </a:extLst>
          </p:cNvPr>
          <p:cNvGrpSpPr/>
          <p:nvPr userDrawn="1"/>
        </p:nvGrpSpPr>
        <p:grpSpPr>
          <a:xfrm>
            <a:off x="-3610748" y="-1"/>
            <a:ext cx="3572271" cy="4794429"/>
            <a:chOff x="838199" y="1150070"/>
            <a:chExt cx="3572270" cy="4794429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448C40-4504-4749-ABB0-507713A43A7E}"/>
                </a:ext>
              </a:extLst>
            </p:cNvPr>
            <p:cNvSpPr/>
            <p:nvPr/>
          </p:nvSpPr>
          <p:spPr>
            <a:xfrm>
              <a:off x="838200" y="1150070"/>
              <a:ext cx="3507557" cy="479442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4BB49-ADFE-4D8C-8A28-6905821104CF}"/>
                </a:ext>
              </a:extLst>
            </p:cNvPr>
            <p:cNvSpPr txBox="1"/>
            <p:nvPr/>
          </p:nvSpPr>
          <p:spPr>
            <a:xfrm>
              <a:off x="838200" y="1150070"/>
              <a:ext cx="350755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</a:rPr>
                <a:t>How to insert a </a:t>
              </a:r>
              <a:br>
                <a:rPr lang="en-GB" sz="1350" dirty="0">
                  <a:solidFill>
                    <a:srgbClr val="333333"/>
                  </a:solidFill>
                </a:rPr>
              </a:br>
              <a:r>
                <a:rPr lang="en-GB" sz="1350" dirty="0">
                  <a:solidFill>
                    <a:srgbClr val="333333"/>
                  </a:solidFill>
                </a:rPr>
                <a:t>background in a placeholder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04B1E6-43C1-4EDB-9F47-AAE3DC5991F2}"/>
                </a:ext>
              </a:extLst>
            </p:cNvPr>
            <p:cNvSpPr/>
            <p:nvPr/>
          </p:nvSpPr>
          <p:spPr>
            <a:xfrm>
              <a:off x="838200" y="18171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AE4125-2EE3-4859-8245-D1CB07F060AB}"/>
                </a:ext>
              </a:extLst>
            </p:cNvPr>
            <p:cNvSpPr txBox="1"/>
            <p:nvPr/>
          </p:nvSpPr>
          <p:spPr>
            <a:xfrm>
              <a:off x="838199" y="3344436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863632-8D0F-4C74-B31A-A1AA1A850568}"/>
                </a:ext>
              </a:extLst>
            </p:cNvPr>
            <p:cNvSpPr txBox="1"/>
            <p:nvPr/>
          </p:nvSpPr>
          <p:spPr>
            <a:xfrm>
              <a:off x="838199" y="4063370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E69DF4-B771-4895-8E59-19C46F5AA87F}"/>
                </a:ext>
              </a:extLst>
            </p:cNvPr>
            <p:cNvSpPr txBox="1"/>
            <p:nvPr/>
          </p:nvSpPr>
          <p:spPr>
            <a:xfrm>
              <a:off x="838199" y="4617885"/>
              <a:ext cx="35075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5A6C774-7F20-4470-A33F-1DE15813E08A}"/>
                </a:ext>
              </a:extLst>
            </p:cNvPr>
            <p:cNvSpPr txBox="1"/>
            <p:nvPr/>
          </p:nvSpPr>
          <p:spPr>
            <a:xfrm>
              <a:off x="838199" y="5356549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Once you are happy with your image, right click on it and select ‘</a:t>
              </a:r>
              <a:r>
                <a:rPr lang="en-GB" sz="1050" b="1" dirty="0">
                  <a:solidFill>
                    <a:srgbClr val="333333"/>
                  </a:solidFill>
                </a:rPr>
                <a:t>Send to back</a:t>
              </a:r>
              <a:r>
                <a:rPr lang="en-GB" sz="1050" dirty="0">
                  <a:solidFill>
                    <a:srgbClr val="333333"/>
                  </a:solidFill>
                </a:rPr>
                <a:t>’.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F73600-41E6-4E81-88B0-51E2B2B13D50}"/>
                </a:ext>
              </a:extLst>
            </p:cNvPr>
            <p:cNvSpPr txBox="1"/>
            <p:nvPr/>
          </p:nvSpPr>
          <p:spPr>
            <a:xfrm>
              <a:off x="838199" y="1867808"/>
              <a:ext cx="357227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On this slide you will need to insert </a:t>
              </a:r>
              <a:br>
                <a:rPr lang="en-GB" sz="1050" b="1" dirty="0">
                  <a:solidFill>
                    <a:srgbClr val="333333"/>
                  </a:solidFill>
                </a:rPr>
              </a:br>
              <a:r>
                <a:rPr lang="en-GB" sz="1050" b="1" dirty="0">
                  <a:solidFill>
                    <a:srgbClr val="333333"/>
                  </a:solidFill>
                </a:rPr>
                <a:t>an image into the large picture placeholder first.</a:t>
              </a:r>
            </a:p>
            <a:p>
              <a:r>
                <a:rPr lang="en-GB" sz="1050" dirty="0">
                  <a:solidFill>
                    <a:srgbClr val="333333"/>
                  </a:solidFill>
                </a:rPr>
                <a:t>Once you’ve inserted an image, </a:t>
              </a:r>
              <a:br>
                <a:rPr lang="en-GB" sz="1050" dirty="0">
                  <a:solidFill>
                    <a:srgbClr val="333333"/>
                  </a:solidFill>
                </a:rPr>
              </a:br>
              <a:r>
                <a:rPr lang="en-GB" sz="1050" dirty="0">
                  <a:solidFill>
                    <a:srgbClr val="333333"/>
                  </a:solidFill>
                </a:rPr>
                <a:t>following the instructions below, </a:t>
              </a:r>
              <a:br>
                <a:rPr lang="en-GB" sz="1050" dirty="0">
                  <a:solidFill>
                    <a:srgbClr val="333333"/>
                  </a:solidFill>
                </a:rPr>
              </a:br>
              <a:r>
                <a:rPr lang="en-GB" sz="1050" dirty="0">
                  <a:solidFill>
                    <a:srgbClr val="333333"/>
                  </a:solidFill>
                </a:rPr>
                <a:t>you can then </a:t>
              </a:r>
              <a:r>
                <a:rPr lang="en-GB" sz="1050" dirty="0">
                  <a:solidFill>
                    <a:schemeClr val="accent1"/>
                  </a:solidFill>
                </a:rPr>
                <a:t>enter text in the placeholders.</a:t>
              </a:r>
              <a:endParaRPr lang="en-GB" sz="105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1DB24B0-CEC1-4E5B-87FD-040622867227}"/>
                </a:ext>
              </a:extLst>
            </p:cNvPr>
            <p:cNvSpPr/>
            <p:nvPr/>
          </p:nvSpPr>
          <p:spPr>
            <a:xfrm>
              <a:off x="838200" y="3289777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Logo">
            <a:extLst>
              <a:ext uri="{FF2B5EF4-FFF2-40B4-BE49-F238E27FC236}">
                <a16:creationId xmlns:a16="http://schemas.microsoft.com/office/drawing/2014/main" id="{B65DFC45-6AE8-4EE8-BA52-5B5413F7A7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375" y="191300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96063E3-D032-4D7A-A126-46857DF559C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87679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74B0C-16E3-4C31-921B-9AF772A65FB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3" y="2846388"/>
            <a:ext cx="8115300" cy="227806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3" y="5295906"/>
            <a:ext cx="8115300" cy="611489"/>
          </a:xfrm>
        </p:spPr>
        <p:txBody>
          <a:bodyPr/>
          <a:lstStyle>
            <a:lvl1pPr algn="ctr"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6" y="950611"/>
            <a:ext cx="1170571" cy="15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0681A-975B-4D03-B263-13AFF4D0489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5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7F657-2B23-468C-9956-7E8C9D00520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3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2B40E-9179-4D6C-8512-2E6A4FA170D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3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3" y="1778001"/>
            <a:ext cx="7318375" cy="406400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9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A9D-2598-4642-BC54-063A9185AFC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25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25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5" y="3761005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05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6EA5-1B0B-4059-93F1-EA515522E12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48" y="0"/>
            <a:ext cx="4426857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1" y="107511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5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6D69-6BC2-4AD2-BA81-98FF187B9A6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2" y="191295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596B-E373-4EED-A11C-85A46C1B683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716C-4243-4166-BB31-C298F0AE194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99398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EF984-5F21-48A9-923D-16337FF7017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9653-1D20-4016-A750-4715B9A702D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5" y="4595905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5" y="5763301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5" y="3427263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3" y="1945103"/>
            <a:ext cx="56261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609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ADC29-3F50-4FEE-A77B-F5B846A1306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8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87F49-AC58-49B9-A397-09297678F30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763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BE8B-B977-4EA7-A6ED-4076A3DF7CA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6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3B640-B10B-4D4C-B403-00051571FC5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04974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0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AE2A4-84CE-4417-AEAB-ECBB054A3D5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0" y="110723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0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51" y="110723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3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4848231"/>
            <a:ext cx="12192000" cy="2009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2BD4C-56BE-4873-8BDE-24A6F1F84A0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6"/>
            <a:ext cx="12192000" cy="48482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B6A36C9-BF32-4EAF-915B-C23297DE68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0" y="5019676"/>
            <a:ext cx="11779249" cy="1649412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5238DD-67E3-4A32-9533-CB9431C9B98D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9F8FD0-BED1-4950-AE54-D93C456DEEF8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9357F3-2557-4E45-B1CA-826F101BBF29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4BA24B9-7973-4E6F-8900-47590A20E61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FE4C04-CEE8-4618-84E9-0A6678CF0A5A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9755D7-5607-4D13-ABB8-5B11581270B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0F0581-8C9D-43C3-949D-2E3C1B518947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2365A-EE7B-4313-B242-D7D79014BF7F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EE3BCF-BAC1-4A59-8624-590880A69995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1E1E44AB-51FB-4E93-8BDF-887B3CFE52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75" y="191300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B49DE6FF-F504-4A6A-8C73-0BED660248E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38002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/x2 Lar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D133A7-EFC7-4412-A98C-6018739E128C}"/>
              </a:ext>
            </a:extLst>
          </p:cNvPr>
          <p:cNvSpPr/>
          <p:nvPr userDrawn="1"/>
        </p:nvSpPr>
        <p:spPr>
          <a:xfrm>
            <a:off x="0" y="3771907"/>
            <a:ext cx="12192000" cy="3086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8A86967-484B-43B3-8CEB-524281FA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102D-F7A0-4AE3-A6DB-C5EEB7BF924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54E97643-2B2B-4CEB-A291-8584AA5E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8AAA47B-C0F8-40C2-AE84-B18C03E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A6540E8-3066-461C-B3D3-073236D46F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37719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6CAB362-F463-4AF3-8BB4-C4FB176E8F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80" y="3960819"/>
            <a:ext cx="11779249" cy="2708275"/>
          </a:xfrm>
        </p:spPr>
        <p:txBody>
          <a:bodyPr numCol="2" spcCol="36000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5FB89-BC66-442E-8D70-40031923698E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1C91D9-D0A1-4F4D-906C-E6C8F55EAF3B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2B123D-4C89-490B-B52F-E0E9660A334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D64F008-8B33-4D65-8A7C-1D12CE5B127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142A90-A4D8-452F-AC80-186BD612A47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50C1AC-24F3-4AC9-A1A8-55E8636E886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1A36BD-8C09-45ED-9E66-A338650A0EDF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1E91BE-4F7B-414B-BE64-11D3177600D2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3A747A-7848-44CD-93D6-68CDA5405D0D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19" name="Logo">
            <a:extLst>
              <a:ext uri="{FF2B5EF4-FFF2-40B4-BE49-F238E27FC236}">
                <a16:creationId xmlns:a16="http://schemas.microsoft.com/office/drawing/2014/main" id="{BEF6B4FC-9211-4D76-9945-594D88F900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6375" y="191300"/>
            <a:ext cx="1524000" cy="54997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CA9FF255-A1F6-4C5C-A7C8-EC966164516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1687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9" y="1667070"/>
            <a:ext cx="7833604" cy="3472671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C206-E90A-4E65-8AE2-00E80CBF94F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8" y="1878564"/>
            <a:ext cx="5900737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001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875DA-B7D1-44BE-8847-5A30B25AB6F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6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7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63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1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77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6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7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63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1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77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6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7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63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1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77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insert name</a:t>
            </a:r>
            <a:endParaRPr lang="en-GB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E658-0A17-47B6-8174-744497E98F5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945108"/>
            <a:ext cx="6484711" cy="435241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78" y="2351321"/>
            <a:ext cx="6484711" cy="435241"/>
          </a:xfrm>
        </p:spPr>
        <p:txBody>
          <a:bodyPr numCol="1" spcCol="360000"/>
          <a:lstStyle>
            <a:lvl1pPr algn="l">
              <a:defRPr sz="1200">
                <a:solidFill>
                  <a:schemeClr val="tx1"/>
                </a:solidFill>
              </a:defRPr>
            </a:lvl1pPr>
            <a:lvl2pPr algn="l">
              <a:defRPr sz="1050">
                <a:solidFill>
                  <a:schemeClr val="tx1"/>
                </a:solidFill>
              </a:defRPr>
            </a:lvl2pPr>
            <a:lvl3pPr algn="l">
              <a:defRPr sz="900">
                <a:solidFill>
                  <a:schemeClr val="tx1"/>
                </a:solidFill>
              </a:defRPr>
            </a:lvl3pPr>
            <a:lvl4pPr algn="l">
              <a:defRPr sz="825">
                <a:solidFill>
                  <a:schemeClr val="tx1"/>
                </a:solidFill>
              </a:defRPr>
            </a:lvl4pPr>
            <a:lvl5pPr algn="l">
              <a:defRPr sz="8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36" y="2286248"/>
            <a:ext cx="986064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4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57C7-6429-454E-9156-6CB0CAB1887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4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6990-85F5-4484-A2BF-B9A14F4E8B5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9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BE03F-8A6B-42F0-98DF-8F485E0880A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259302"/>
            <a:ext cx="11779249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2139112"/>
            <a:ext cx="11779249" cy="431138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628650" indent="-268288">
              <a:tabLst/>
              <a:defRPr sz="2000"/>
            </a:lvl2pPr>
            <a:lvl3pPr marL="804863" indent="-176213">
              <a:tabLst/>
              <a:defRPr sz="1800"/>
            </a:lvl3pPr>
            <a:lvl4pPr marL="1031875" indent="-227013">
              <a:tabLst/>
              <a:defRPr sz="1800"/>
            </a:lvl4pPr>
            <a:lvl5pPr marL="938213" indent="176213">
              <a:tabLst/>
              <a:defRPr sz="1600"/>
            </a:lvl5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968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7EEE7-1870-44B5-8B6F-DC701E68001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26" y="5274528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5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29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E6B6-6138-484A-8932-85C2F402431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261874"/>
            <a:ext cx="1177924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6" y="1797167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4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C92B-5EAB-4B87-89F3-5291D0C3C3B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8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78E1-C802-4700-ACFD-DE2E909D4BF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241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B17DD-6185-437D-942B-E14CB221371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549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735A9-1351-411C-94C2-B63C48498A7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E18373-9910-7E4A-81D8-71DE581DB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5629" y="210863"/>
            <a:ext cx="9938657" cy="519703"/>
          </a:xfrm>
        </p:spPr>
        <p:txBody>
          <a:bodyPr/>
          <a:lstStyle>
            <a:lvl1pPr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2005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out logo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1F829-BC68-496A-9B30-F2C1BBC9972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2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2A07-47B0-424C-B9BB-4B4BF6E259B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0A7A744-B320-4B3B-B207-5B62BCF8ECD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84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Column Blu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36041-1EC8-4A6D-B7A9-03C04076111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5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5025254-80F1-4046-9FA3-EED9FBAF3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6"/>
            <a:ext cx="12192000" cy="2457451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A040D-9C0B-42B3-AC17-9082B97B6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411" y="3723623"/>
            <a:ext cx="9144000" cy="879810"/>
          </a:xfrm>
        </p:spPr>
        <p:txBody>
          <a:bodyPr tIns="0" anchor="b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E82F0-C0CA-4E9D-81B2-24CCD7FF04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411" y="4456200"/>
            <a:ext cx="9144000" cy="835890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accent4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Enter text here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E5E2-029B-4726-AC9A-284F61DF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411" y="5270489"/>
            <a:ext cx="2743200" cy="365125"/>
          </a:xfrm>
        </p:spPr>
        <p:txBody>
          <a:bodyPr/>
          <a:lstStyle>
            <a:lvl1pPr>
              <a:defRPr sz="105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4F4619-90A1-4186-964D-4F8C8EBD40F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DB78B9C9-3CE0-45DD-A2F7-5E9BB89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96DF1ED-12C2-446E-AEA1-7D6E0361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5" name="Picture Placeholder 5">
            <a:extLst>
              <a:ext uri="{FF2B5EF4-FFF2-40B4-BE49-F238E27FC236}">
                <a16:creationId xmlns:a16="http://schemas.microsoft.com/office/drawing/2014/main" id="{828B8D95-76B7-4BAD-AD79-241461629B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779121-FF87-49DD-B320-C77B31CBD227}"/>
              </a:ext>
            </a:extLst>
          </p:cNvPr>
          <p:cNvGrpSpPr/>
          <p:nvPr/>
        </p:nvGrpSpPr>
        <p:grpSpPr>
          <a:xfrm>
            <a:off x="-3650388" y="4"/>
            <a:ext cx="3507559" cy="1997765"/>
            <a:chOff x="838199" y="1150070"/>
            <a:chExt cx="3507558" cy="1997765"/>
          </a:xfrm>
          <a:solidFill>
            <a:schemeClr val="tx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7D3B55-772A-4F52-AB4D-3BEE5523FA0B}"/>
                </a:ext>
              </a:extLst>
            </p:cNvPr>
            <p:cNvSpPr/>
            <p:nvPr/>
          </p:nvSpPr>
          <p:spPr>
            <a:xfrm>
              <a:off x="838200" y="1150070"/>
              <a:ext cx="3507557" cy="199776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EB28EA-BB0E-4976-A4A2-98D81153335F}"/>
                </a:ext>
              </a:extLst>
            </p:cNvPr>
            <p:cNvSpPr txBox="1"/>
            <p:nvPr/>
          </p:nvSpPr>
          <p:spPr>
            <a:xfrm>
              <a:off x="838200" y="1169750"/>
              <a:ext cx="350755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customise </a:t>
              </a:r>
              <a:br>
                <a:rPr lang="en-GB" sz="1350" dirty="0">
                  <a:solidFill>
                    <a:srgbClr val="333333"/>
                  </a:solidFill>
                  <a:latin typeface="+mn-lt"/>
                </a:rPr>
              </a:br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your background colour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BFD3BF-31F1-4755-8F92-53FF4692F9DC}"/>
                </a:ext>
              </a:extLst>
            </p:cNvPr>
            <p:cNvSpPr/>
            <p:nvPr/>
          </p:nvSpPr>
          <p:spPr>
            <a:xfrm>
              <a:off x="838200" y="1805993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BA903F-AAAB-4326-8CEC-18992B013188}"/>
                </a:ext>
              </a:extLst>
            </p:cNvPr>
            <p:cNvSpPr txBox="1"/>
            <p:nvPr/>
          </p:nvSpPr>
          <p:spPr>
            <a:xfrm>
              <a:off x="838199" y="1929104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Right click on your slide and click </a:t>
              </a:r>
              <a:r>
                <a:rPr lang="en-GB" sz="1050" b="1" dirty="0">
                  <a:solidFill>
                    <a:srgbClr val="333333"/>
                  </a:solidFill>
                </a:rPr>
                <a:t>Format Background</a:t>
              </a:r>
              <a:r>
                <a:rPr lang="en-GB" sz="1050" dirty="0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42C43D-48F8-41F5-AB57-E07695E96DAA}"/>
                </a:ext>
              </a:extLst>
            </p:cNvPr>
            <p:cNvSpPr txBox="1"/>
            <p:nvPr/>
          </p:nvSpPr>
          <p:spPr>
            <a:xfrm>
              <a:off x="838199" y="2539435"/>
              <a:ext cx="350755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</a:t>
              </a:r>
              <a:r>
                <a:rPr lang="en-GB" sz="1050" b="1" dirty="0">
                  <a:solidFill>
                    <a:srgbClr val="333333"/>
                  </a:solidFill>
                </a:rPr>
                <a:t>Solid Fill </a:t>
              </a:r>
              <a:r>
                <a:rPr lang="en-GB" sz="1050" dirty="0">
                  <a:solidFill>
                    <a:srgbClr val="333333"/>
                  </a:solidFill>
                </a:rPr>
                <a:t>then choose your colour from the palette.</a:t>
              </a:r>
            </a:p>
          </p:txBody>
        </p:sp>
      </p:grp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A1702620-805A-4083-A984-453E905E97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80821" y="3724275"/>
            <a:ext cx="1219200" cy="283845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034AB1-C062-412C-839A-FED0DB996F4C}"/>
              </a:ext>
            </a:extLst>
          </p:cNvPr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571541A-8572-48CC-8A84-54E937659146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16A96-F9FB-4A98-8A5D-DEE02B510B18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FC94E84-A0B6-4810-8640-07C1B9EB4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00463" y="2846388"/>
            <a:ext cx="8115300" cy="227806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Enter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DEFB252-DEC0-48C0-AC6C-F7D56D522E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00463" y="5295906"/>
            <a:ext cx="8115300" cy="611489"/>
          </a:xfrm>
        </p:spPr>
        <p:txBody>
          <a:bodyPr/>
          <a:lstStyle>
            <a:lvl1pPr algn="ctr"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Enter text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EB87734-27BB-488A-992D-D39E6AC0900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B7DF30-A76C-4882-B9FF-F3CD721E217B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622B02-D56A-4B51-9733-A93C6E6A11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179CA4-73C8-419C-A9EF-0E2A54454724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704F98C-BEFA-4E72-94D5-5B07DA2833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16" y="950611"/>
            <a:ext cx="1170571" cy="15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4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int x2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C8D8-95D5-4825-9F1F-3A4C554D265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81211FB1-9940-4435-80FD-0AF13B28DFA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18359C2-A0A3-456F-9053-34DE10C6E5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291B0A-F6C4-4A29-A725-96F5F03B6DC8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0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int x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03DE844-5681-413A-9724-BDD2B3AF52B2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26425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3319F-0422-4A0D-860E-9062C213C012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0" y="2476504"/>
            <a:ext cx="3333752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458AB-1F72-4385-B70A-84AAE628E18E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CD11B2-941A-4B09-B400-89957D32763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67317B-ADF9-4E61-B11E-5821E808831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E08D49-6912-41AA-A11C-4122A3F433D6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64E31E9-B996-419D-9183-7A255E1DF7D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3CDBF2-F286-4612-A514-E24E9FD353F8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744E71-9029-4755-B6C7-F810ED2DADB9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3FF3851A-0583-4F36-9EBD-E66B240C0B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97F06881-50DB-49AE-8166-8ABA19CF5D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40F5F8BD-ECBE-4ECF-B1F3-363EF54BD45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D3506C-942D-4514-BECB-D00870E0A8B8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i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45B23F-8089-40B9-B291-49F1680148D3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36D089-F6E1-4B15-92E4-A1D38121439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86527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1838-518C-44F6-97B0-F72CEF2B8E6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0EC35DF-02FB-435F-B3CA-A5694206D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949703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41384C1-740C-4487-9043-FCED7BAAD5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1775" y="3259099"/>
            <a:ext cx="2146300" cy="2854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F55A078-2A7F-4A9D-B7A1-A13C2140BE5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3" y="1778001"/>
            <a:ext cx="7318375" cy="406400"/>
          </a:xfrm>
        </p:spPr>
        <p:txBody>
          <a:bodyPr anchor="b"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ADF5E9-BD3B-4A4A-AA30-EB15210901E7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531655-83E0-4883-A875-490EA58151B2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363BF0-62CA-4DBB-98BC-A0B49D9A7405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77EA559-62E7-4B8A-A69E-0EBAAAD4626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E6112-4887-459E-815B-E7D16CADC44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C78985-B557-4085-B7F4-D3593C386141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0B93FE-9F78-43D7-9C39-317D18AFD16F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372FEC41-869C-480F-82D1-DA54B853EB0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001921AA-521C-4D4D-BE48-9BEE351009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3BAB017C-7419-4DBA-8D1F-853E896B2C1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615080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9CA70415-A5A8-4E89-A586-653DEAB058E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235711" y="2415749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CA95C38-6E0D-4CC9-84CE-965B63104B2A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3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i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422B74-0DD8-4082-A32B-18B4AB175876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52359-8876-442C-A7D7-6F24DC8B717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BD108E7-99D5-48EF-A03E-152E158A6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26425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638879-739F-443F-9B17-CB36236060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49700" y="2476500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65E4AD-B857-461A-943E-1071839B39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26425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25E9371-391C-49C6-8DB4-B50A1F7424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49700" y="4444999"/>
            <a:ext cx="3333752" cy="765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EBD3FE-3215-4AE4-9CBC-DD971738021D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9FEBF2-E12A-4840-B126-6BDE98538120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4835AA-4E9C-484F-AE9B-4A925BF7BA0D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2F4C9-3152-4EE7-A330-93A19631AEF0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8E0D5-5F0C-42CB-A125-1E8A66E8E03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D6A154-68E5-4C48-94EA-6CDBE28D2B0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F0004C-C25E-44B5-BEA5-390C0B1F8F30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7C1C4BA3-5FF1-4870-A7CA-218A7CA21C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48125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8381FC7-A3DA-4303-9FAE-21E14915032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24851" y="1771797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93346761-27C5-4963-A8B5-FACDEC5F93F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1345976A-4762-4911-B253-C1AC8D92C6B8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48125" y="3761005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A93BAFFB-7ADC-4387-BC2C-0777E6E556C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324851" y="3761005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DD9B30-CDC4-4921-ACE1-E95DDA700F3A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And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2350B9B-0B28-495F-A84C-1DEE9C8F6A57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0950-5906-475F-9D54-E69B7F1D4ED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5148" y="0"/>
            <a:ext cx="4426857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4196211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81B41-7860-485E-9C48-6BFCA09613C2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6A3C69-9FA0-4FBC-9936-AB9AA692B640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6C5036C-7D15-4348-9C45-E85C16DB969B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CE3D8C7-4644-4D62-84AC-21C811EFC878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819AC0-21F9-463B-80B8-878FA50EE7E9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085A6D-7158-4622-9021-C2239291DC24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B47B68-359A-4F88-A909-4B8A1FC4DAC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705B98-E1E3-4983-BAB4-FD7995CC1E42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BF2D68-8C0C-453E-8B35-AB9B861B2EA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BA1EC8-260C-4200-9785-0862D0361FDD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63A3FC5-CA9A-4723-B02C-68E9C7674B0A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90C73-88BE-4CF8-A34A-F84D30AD3D9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D12D4F-053B-4530-8453-D5FC528607FB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826732-11FE-46CE-AFB5-4BFC5F6A5598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C92BA8-DEAC-4440-9470-449B4C3B5983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BBA16D-B6F6-42A5-ABCF-B9675AD792ED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760C89-589C-411C-A39E-CE8E0F2245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6851" y="107511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B3E48AC9-46D4-45F5-8AF9-337A8E4F39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DEBD4DB-67E9-48D3-9DD6-B8537CC1BA3D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9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1BD68A-F13F-4DCF-9A01-834C3DA9DCBC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F1E563B0-D5F8-480A-B53D-36C9147A0AF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160609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99FD5-7519-4F85-BE82-FB3E6D96186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436EE3A4-6759-4FD2-AA3D-96E825A57D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27173" y="1282700"/>
            <a:ext cx="3632971" cy="5016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to insert chart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6BB316E0-8080-439D-8190-B3352AE0BC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1D6D9-7C10-4248-BD4A-D4DF21E91A1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DA76AE-3370-4172-B9C6-02937AAE1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32" y="191295"/>
            <a:ext cx="3632971" cy="68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9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B50E-8515-4DA3-8A69-E05FF11C775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4C45F00-CA2D-4F62-9D80-E20ECADE1A3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C7A25-CC86-4446-B69D-A1B52C31FED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5DB3F0-C0BF-484E-9E11-ED2F65F1EEDC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52F3E-97D1-4C91-B47F-DD06F68C216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AF50725-C737-4E09-BF0B-330629D6043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32FF49-C673-4D23-8B47-6607E7EB520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4AB13FB-351E-48CB-9EAF-FFA73798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8EDE793-B59D-4F47-BE82-D8E9637BBE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58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7E56-24DD-4A07-876E-7700BB90F119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03CC913-B31D-4CBC-9CF3-21FC57974E9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23B39-B7AE-49FF-B8F0-C17771EB0B4B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9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Details w/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0C13595-3015-4E1D-86F9-0AE84DC3F8C2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800B-8F30-4612-A74F-14E1CD0C542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EAFFD6C-9E52-4CE3-880B-DDD22AA0E3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39375" y="4595905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B3049942-85A0-4E1C-A276-01D62E91C0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39375" y="5763301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2D85D603-EAC4-457D-9A85-5ED21EBA633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39375" y="3427263"/>
            <a:ext cx="1104000" cy="828000"/>
          </a:xfr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AC9FA94C-CABC-4FE1-B4E2-932DD497F4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3" y="1945103"/>
            <a:ext cx="5626100" cy="4646198"/>
          </a:xfrm>
        </p:spPr>
        <p:txBody>
          <a:bodyPr numCol="1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60D9E83-2BA9-4BA0-864E-4C05EBCE040B}"/>
              </a:ext>
            </a:extLst>
          </p:cNvPr>
          <p:cNvGrpSpPr/>
          <p:nvPr userDrawn="1"/>
        </p:nvGrpSpPr>
        <p:grpSpPr>
          <a:xfrm>
            <a:off x="-3610748" y="1"/>
            <a:ext cx="3507559" cy="3427262"/>
            <a:chOff x="838198" y="1150070"/>
            <a:chExt cx="3507559" cy="34272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EEA2DE-C977-46FB-B1A6-CEC3E9406BE8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96CA6D-C5A5-4B1C-BE8F-82371BBB804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A8A296-6BE3-40A2-8C23-A15C68803A7E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7AA893-BC00-4A0A-94A8-38A397081E77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C0610C-F9BA-4FFE-97F9-C9049EC7E05B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FB477E-E010-4137-A35D-5DB03CB6C36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34FE31A2-D98E-48B9-B8FA-812F6651FA0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8542744-CC84-4EF9-A36E-7EC2669280B9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BFDDF75-B106-41E2-AD87-E89F458B6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CF74BD4-C235-4AFD-9FEA-9D3C1DCC7083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53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CAD660-395B-42A7-962C-C79E0894285B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081E-5FD4-4AAE-A0E3-F0396D63C70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1C775DC-58E4-441E-A6E9-1A6A127E0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669D02-53B5-42BC-ACA3-DD3A7F627935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1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522D18D-3F9A-49BC-BF23-4A5C173F0A2B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09E0-AA3B-4540-9730-5A5501C2846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D4C27042-B7AE-4755-A44A-514CDE9476C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2276B3-C427-4F30-97A6-F52E6423CB20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CD6878-D978-419B-B7EC-8FBEACC12D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4461D1-6D8E-414D-A66E-7060314363B0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95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7655FA-71B2-442E-85DE-FF274F3EC0A8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9DF91-9F1B-414A-A8A4-39DD0F6C878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F93E85A-93B0-4849-B8BD-68D033EB34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tx1"/>
                </a:solidFill>
              </a:defRPr>
            </a:lvl1pPr>
            <a:lvl2pPr algn="l">
              <a:defRPr sz="900">
                <a:solidFill>
                  <a:schemeClr val="tx1"/>
                </a:solidFill>
              </a:defRPr>
            </a:lvl2pPr>
            <a:lvl3pPr algn="l">
              <a:defRPr sz="825">
                <a:solidFill>
                  <a:schemeClr val="tx1"/>
                </a:solidFill>
              </a:defRPr>
            </a:lvl3pPr>
            <a:lvl4pPr algn="l">
              <a:defRPr sz="788">
                <a:solidFill>
                  <a:schemeClr val="tx1"/>
                </a:solidFill>
              </a:defRPr>
            </a:lvl4pPr>
            <a:lvl5pPr algn="l">
              <a:defRPr sz="788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E0E37804-C3C3-4B60-B3CF-BB2E218E5C6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E2A952-80A1-4336-9F99-279467F45206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9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Pur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5BFF22-06F7-473C-93AB-D26C49EFFB3F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6245B68C-610D-47BC-839F-69AA3AB23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D84C0-B646-429A-8E58-309778FF8FA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D617334-AF72-4180-B3AF-E468EE827E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400" y="1945103"/>
            <a:ext cx="8051800" cy="4646198"/>
          </a:xfrm>
        </p:spPr>
        <p:txBody>
          <a:bodyPr numCol="2" spcCol="360000"/>
          <a:lstStyle>
            <a:lvl1pPr algn="l">
              <a:defRPr sz="1050">
                <a:solidFill>
                  <a:schemeClr val="bg1"/>
                </a:solidFill>
              </a:defRPr>
            </a:lvl1pPr>
            <a:lvl2pPr algn="l">
              <a:defRPr sz="900">
                <a:solidFill>
                  <a:schemeClr val="bg1"/>
                </a:solidFill>
              </a:defRPr>
            </a:lvl2pPr>
            <a:lvl3pPr algn="l">
              <a:defRPr sz="825">
                <a:solidFill>
                  <a:schemeClr val="bg1"/>
                </a:solidFill>
              </a:defRPr>
            </a:lvl3pPr>
            <a:lvl4pPr algn="l">
              <a:defRPr sz="788">
                <a:solidFill>
                  <a:schemeClr val="bg1"/>
                </a:solidFill>
              </a:defRPr>
            </a:lvl4pPr>
            <a:lvl5pPr algn="l"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82BC048-11CB-4CFA-874E-F12E1F7B1F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2FAC8A-E6E3-4486-B08B-C46D6BF4C378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751CBD-D44F-4A78-AFBA-58AD32D382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26622F-B174-48B3-8E25-6D750490EE31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413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3C3CCA9-DCDB-44AD-B43A-4D131E7B9569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77AD7-7A55-444A-B306-948849D66EAB}"/>
              </a:ext>
            </a:extLst>
          </p:cNvPr>
          <p:cNvSpPr/>
          <p:nvPr userDrawn="1"/>
        </p:nvSpPr>
        <p:spPr>
          <a:xfrm>
            <a:off x="6288000" y="0"/>
            <a:ext cx="295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31BF3-A717-40C0-84E7-D809281A2FD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70EA67-A617-4364-908D-23D67F7741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1500" y="110723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72B6E9-E329-4F1B-B486-8D5C8009D9A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240000" y="0"/>
            <a:ext cx="2952000" cy="685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on icon to insert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EF04D637-BA08-499B-8ED7-20BB16D688C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11651" y="1107231"/>
            <a:ext cx="816000" cy="612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icon to insert symbol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D40A9EA-9259-46FD-B845-4106D517CD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22177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8E6C677-95A1-415D-A7C3-F59E52131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53553" y="1778000"/>
            <a:ext cx="2814899" cy="4368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BF599D-ACBE-46EC-8F08-9B163E5A85A9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5B2E96-3440-444E-AF47-2548E96FA849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74B96C-ABFA-4FFC-BDEE-4B6064131A53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F844D35-F888-4748-8D93-5280FB468305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5E3873-715E-4D0E-BDC1-16B6351AF11D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27BA0-2B9F-4337-B29A-A90A08E7F8A0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60C6B-9C6A-4A0E-BEA0-4F86A56130F7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555D4D-3BD7-46C8-9D8C-A1714B5ADFC1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1307B1-9E9E-4093-8351-1B7806CE8B0F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1A9AAB-8093-40EB-AC3F-FF2882D31E55}"/>
              </a:ext>
            </a:extLst>
          </p:cNvPr>
          <p:cNvGrpSpPr/>
          <p:nvPr userDrawn="1"/>
        </p:nvGrpSpPr>
        <p:grpSpPr>
          <a:xfrm>
            <a:off x="-3610748" y="4580667"/>
            <a:ext cx="3507559" cy="3427262"/>
            <a:chOff x="838198" y="1150070"/>
            <a:chExt cx="3507559" cy="342726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D6892EA-E62F-49C4-93EA-53915878E60B}"/>
                </a:ext>
              </a:extLst>
            </p:cNvPr>
            <p:cNvSpPr/>
            <p:nvPr/>
          </p:nvSpPr>
          <p:spPr>
            <a:xfrm>
              <a:off x="838200" y="1150070"/>
              <a:ext cx="3507557" cy="342726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301A7-09C3-4F1B-9D4A-BAD42C60195A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icon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E06E2CB-7C77-4AA5-B7D3-F15A4002813C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9DA978-87D1-4192-9FE5-B279836A53B5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icon needed from your computer.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B2BE44-DB10-475E-A360-E60F338E6762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FCF2868-D118-4D89-9813-60D491EFB384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</p:grp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B0679EA-2B8F-48C9-98C2-F2E32856E65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12BCD461-A81E-484E-9B6F-4405E1238F1C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7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313134-AC2C-46FA-A99C-F10DBED2A810}"/>
              </a:ext>
            </a:extLst>
          </p:cNvPr>
          <p:cNvSpPr/>
          <p:nvPr userDrawn="1"/>
        </p:nvSpPr>
        <p:spPr>
          <a:xfrm>
            <a:off x="3328990" y="-1"/>
            <a:ext cx="8863015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56496DCE-0DF2-439A-AF65-74C6CAB3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39" y="1667070"/>
            <a:ext cx="7833604" cy="3472671"/>
          </a:xfrm>
          <a:prstGeom prst="rect">
            <a:avLst/>
          </a:prstGeom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DF5BE-62C7-4041-A9FC-04517500190C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DAF4C-5FFE-4F12-BE39-F4120079F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7748" y="1878564"/>
            <a:ext cx="5900737" cy="291180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then right click, send to back.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117BAE-85E1-4D97-AD34-665F3E699332}"/>
              </a:ext>
            </a:extLst>
          </p:cNvPr>
          <p:cNvGrpSpPr/>
          <p:nvPr userDrawn="1"/>
        </p:nvGrpSpPr>
        <p:grpSpPr>
          <a:xfrm>
            <a:off x="-3610744" y="6"/>
            <a:ext cx="3507559" cy="4472103"/>
            <a:chOff x="838198" y="1150069"/>
            <a:chExt cx="3507559" cy="447210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67FDE19-B5FB-4286-A667-49A880610377}"/>
                </a:ext>
              </a:extLst>
            </p:cNvPr>
            <p:cNvSpPr/>
            <p:nvPr/>
          </p:nvSpPr>
          <p:spPr>
            <a:xfrm>
              <a:off x="838200" y="1150069"/>
              <a:ext cx="3507557" cy="447210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9572D3C-F412-4434-B9C1-FBE9559FE3B2}"/>
                </a:ext>
              </a:extLst>
            </p:cNvPr>
            <p:cNvSpPr txBox="1"/>
            <p:nvPr/>
          </p:nvSpPr>
          <p:spPr>
            <a:xfrm>
              <a:off x="838199" y="1225485"/>
              <a:ext cx="350755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50" dirty="0">
                  <a:solidFill>
                    <a:srgbClr val="333333"/>
                  </a:solidFill>
                  <a:latin typeface="+mn-lt"/>
                </a:rPr>
                <a:t>How to insert an image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097F48-40BA-4C6F-AC48-E3A6C67C5C77}"/>
                </a:ext>
              </a:extLst>
            </p:cNvPr>
            <p:cNvSpPr/>
            <p:nvPr/>
          </p:nvSpPr>
          <p:spPr>
            <a:xfrm>
              <a:off x="838200" y="16702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 dirty="0">
                <a:solidFill>
                  <a:srgbClr val="333333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D88BB4F-A7A5-40FB-AE19-2AC5074E6D6F}"/>
                </a:ext>
              </a:extLst>
            </p:cNvPr>
            <p:cNvSpPr txBox="1"/>
            <p:nvPr/>
          </p:nvSpPr>
          <p:spPr>
            <a:xfrm>
              <a:off x="838199" y="1867808"/>
              <a:ext cx="341073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1.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icon</a:t>
              </a:r>
              <a:r>
                <a:rPr lang="en-GB" sz="1050" dirty="0">
                  <a:solidFill>
                    <a:srgbClr val="333333"/>
                  </a:solidFill>
                </a:rPr>
                <a:t> in the middle of the placeholder and choose the image from your computer.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17CC280-58A8-4BB8-944A-A15123F7356D}"/>
                </a:ext>
              </a:extLst>
            </p:cNvPr>
            <p:cNvSpPr txBox="1"/>
            <p:nvPr/>
          </p:nvSpPr>
          <p:spPr>
            <a:xfrm>
              <a:off x="838199" y="2650785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2. </a:t>
              </a:r>
              <a:r>
                <a:rPr lang="en-GB" sz="1050" dirty="0">
                  <a:solidFill>
                    <a:srgbClr val="333333"/>
                  </a:solidFill>
                </a:rPr>
                <a:t>Click on the </a:t>
              </a:r>
              <a:r>
                <a:rPr lang="en-GB" sz="1050" b="1" dirty="0">
                  <a:solidFill>
                    <a:srgbClr val="333333"/>
                  </a:solidFill>
                </a:rPr>
                <a:t>Format Picture </a:t>
              </a:r>
              <a:r>
                <a:rPr lang="en-GB" sz="1050" dirty="0">
                  <a:solidFill>
                    <a:srgbClr val="333333"/>
                  </a:solidFill>
                </a:rPr>
                <a:t>tab in the ribbon and use the tools to edit the image.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9CA4C06-0E01-49F5-90F6-963DBA7E71E2}"/>
                </a:ext>
              </a:extLst>
            </p:cNvPr>
            <p:cNvSpPr txBox="1"/>
            <p:nvPr/>
          </p:nvSpPr>
          <p:spPr>
            <a:xfrm>
              <a:off x="838198" y="3236009"/>
              <a:ext cx="35075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3.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Crop</a:t>
              </a:r>
              <a:r>
                <a:rPr lang="en-GB" sz="1050" dirty="0">
                  <a:solidFill>
                    <a:srgbClr val="333333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GB" sz="1050" b="1" dirty="0">
                  <a:solidFill>
                    <a:srgbClr val="333333"/>
                  </a:solidFill>
                </a:rPr>
                <a:t>Fit</a:t>
              </a:r>
              <a:r>
                <a:rPr lang="en-GB" sz="1050" dirty="0">
                  <a:solidFill>
                    <a:srgbClr val="333333"/>
                  </a:solidFill>
                </a:rPr>
                <a:t> to fit the image to the placeholder.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6094A6D-6EDC-4B1E-B98F-0CAAE82584E7}"/>
                </a:ext>
              </a:extLst>
            </p:cNvPr>
            <p:cNvSpPr txBox="1"/>
            <p:nvPr/>
          </p:nvSpPr>
          <p:spPr>
            <a:xfrm>
              <a:off x="838199" y="4448000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4.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Colour</a:t>
              </a:r>
              <a:r>
                <a:rPr lang="en-GB" sz="1050" dirty="0">
                  <a:solidFill>
                    <a:srgbClr val="333333"/>
                  </a:solidFill>
                </a:rPr>
                <a:t> to adjust the Saturation, Tone, and Colour.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017657-49EB-4478-BEDD-88845219EB11}"/>
                </a:ext>
              </a:extLst>
            </p:cNvPr>
            <p:cNvSpPr txBox="1"/>
            <p:nvPr/>
          </p:nvSpPr>
          <p:spPr>
            <a:xfrm>
              <a:off x="838199" y="5039938"/>
              <a:ext cx="35075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333333"/>
                  </a:solidFill>
                </a:rPr>
                <a:t>5. </a:t>
              </a:r>
              <a:r>
                <a:rPr lang="en-GB" sz="1050" dirty="0">
                  <a:solidFill>
                    <a:srgbClr val="333333"/>
                  </a:solidFill>
                </a:rPr>
                <a:t>Choose </a:t>
              </a:r>
              <a:r>
                <a:rPr lang="en-GB" sz="1050" b="1" dirty="0">
                  <a:solidFill>
                    <a:srgbClr val="333333"/>
                  </a:solidFill>
                </a:rPr>
                <a:t>Picture Correction</a:t>
              </a:r>
              <a:r>
                <a:rPr lang="en-GB" sz="1050" dirty="0">
                  <a:solidFill>
                    <a:srgbClr val="333333"/>
                  </a:solidFill>
                </a:rPr>
                <a:t> to adjust the Sharpness, Brightness, and Contrast.</a:t>
              </a:r>
            </a:p>
          </p:txBody>
        </p:sp>
      </p:grp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65302EFC-3C31-40B2-9185-96802B9E4E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F85852-8DEA-48CD-82F5-ED4E376DFB9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FF57FF4-EB0C-48D5-88E3-252F75079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0F7D0F-2B32-4A72-BF3D-C3B06F55224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31130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loy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C94B0-BB51-4982-9A91-573F642A9DF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0F725C-D8B9-4D2A-B770-AC0EE45DA99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065587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33F93BC-41E8-4F86-83BE-5AE82A3FF9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0206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85415A2B-AED1-4423-B03B-33D462319D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9747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8D7011-80FC-48C1-A679-CDE6BB8AB2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694363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DF2CC8D-3A03-4DC4-9C6E-52813A3182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93903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123F02AD-1D92-4411-9B1B-71AB9E024B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08521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C6F3E643-212C-4686-8D13-96AD212AE87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408059" y="8342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0143F3B-A713-4F26-8A1D-4B1B4002F8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22677" y="172834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08F1FEC-25D4-4CA6-AB74-61D48A81259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65587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83EEB39-5BCA-4E30-96C2-383DDAB3D9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80206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814AB3E9-DC78-43AB-B040-E03FB34D52A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9747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8C3B49C-B735-4833-BE30-5417A68BBA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94363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7039702E-8732-44D5-91AA-25F8B9647A3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93903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5515159-4BDB-42AB-86A3-FFEDA908CEE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08521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915E6F7-6012-4C64-8F0F-9BDF1941DF0F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408059" y="2828152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44D6EFC-6919-49E0-86C5-2B250C9502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22677" y="3722245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D9DDB853-1F35-4A0C-8264-8AD5F86BAF3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065587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D766E5C7-8593-4E05-BF01-7888BD9767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80206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4F15F28F-396E-4975-A794-81926456337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179747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71EDAEEC-B9DB-4A77-845A-FA7FA14BAAD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94363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94D1AFF8-53B7-4056-B69E-617DF245328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3903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4E1E5F0D-3704-4954-BCE6-EBAF7ED7B47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808521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6648D40B-F959-4CE1-A2C4-B6E7D7C0727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08059" y="4820820"/>
            <a:ext cx="1008000" cy="756000"/>
          </a:xfr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GB" dirty="0"/>
              <a:t>Click to insert image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6A320E0-A0AB-4415-8B5E-A41B1559D76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922677" y="5714913"/>
            <a:ext cx="1985183" cy="614811"/>
          </a:xfrm>
        </p:spPr>
        <p:txBody>
          <a:bodyPr/>
          <a:lstStyle>
            <a:lvl1pPr algn="ctr">
              <a:spcBef>
                <a:spcPts val="0"/>
              </a:spcBef>
              <a:defRPr sz="1500">
                <a:latin typeface="+mj-lt"/>
              </a:defRPr>
            </a:lvl1pPr>
            <a:lvl2pPr algn="ctr">
              <a:defRPr sz="1350">
                <a:latin typeface="+mj-lt"/>
              </a:defRPr>
            </a:lvl2pPr>
            <a:lvl3pPr algn="ctr">
              <a:defRPr sz="1200">
                <a:latin typeface="+mj-lt"/>
              </a:defRPr>
            </a:lvl3pPr>
            <a:lvl4pPr algn="ctr">
              <a:defRPr sz="1050">
                <a:latin typeface="+mj-lt"/>
              </a:defRPr>
            </a:lvl4pPr>
            <a:lvl5pPr algn="ctr">
              <a:defRPr sz="1050">
                <a:latin typeface="+mj-lt"/>
              </a:defRPr>
            </a:lvl5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insert name</a:t>
            </a:r>
            <a:endParaRPr lang="en-GB" dirty="0"/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3DFAD97-922D-44B2-8582-F322CD47A766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5755E4F-154E-4C2D-89BC-E963C27AB36B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4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D304-57D0-4E88-841D-CB23FC574E3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945108"/>
            <a:ext cx="6484711" cy="435241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83398D7-AFE5-4EFD-9D5A-7F243FA88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378" y="2351321"/>
            <a:ext cx="6484711" cy="435241"/>
          </a:xfrm>
        </p:spPr>
        <p:txBody>
          <a:bodyPr numCol="1" spcCol="360000"/>
          <a:lstStyle>
            <a:lvl1pPr algn="l">
              <a:defRPr sz="1200">
                <a:solidFill>
                  <a:schemeClr val="tx1"/>
                </a:solidFill>
              </a:defRPr>
            </a:lvl1pPr>
            <a:lvl2pPr algn="l">
              <a:defRPr sz="1050">
                <a:solidFill>
                  <a:schemeClr val="tx1"/>
                </a:solidFill>
              </a:defRPr>
            </a:lvl2pPr>
            <a:lvl3pPr algn="l">
              <a:defRPr sz="900">
                <a:solidFill>
                  <a:schemeClr val="tx1"/>
                </a:solidFill>
              </a:defRPr>
            </a:lvl3pPr>
            <a:lvl4pPr algn="l">
              <a:defRPr sz="825">
                <a:solidFill>
                  <a:schemeClr val="tx1"/>
                </a:solidFill>
              </a:defRPr>
            </a:lvl4pPr>
            <a:lvl5pPr algn="l">
              <a:defRPr sz="8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39F54-9161-444B-A610-FEE8FBE30AE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1F6563-F453-4EBB-975B-B7046ABF7A85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01A672D-28E9-42E0-9567-11A1C46B6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4F2ADB9-D9CC-42D9-A49A-B3A9D4796A5D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33A19A8-349E-45CD-A452-2698446B46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1205936" y="2286248"/>
            <a:ext cx="986064" cy="457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3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4BF281-F4F9-4230-9335-5BDE44EF147E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020F-D99E-43E7-B145-2C4E64DFD8A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166FEF-2895-4FD6-B4D9-91F3D5782E2C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4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E8EA5D-7F66-42B4-B7ED-2B78F4D7C5D5}"/>
              </a:ext>
            </a:extLst>
          </p:cNvPr>
          <p:cNvSpPr/>
          <p:nvPr userDrawn="1"/>
        </p:nvSpPr>
        <p:spPr>
          <a:xfrm>
            <a:off x="3" y="0"/>
            <a:ext cx="332422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0676-76FA-4468-B19F-91C2548A16B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6" y="1945102"/>
            <a:ext cx="2902469" cy="879810"/>
          </a:xfrm>
        </p:spPr>
        <p:txBody>
          <a:bodyPr tIns="0" anchor="t"/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9358F68-4779-4523-B620-D1C7BB5FBCB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2CCB8D-E505-4B32-818F-AF29EE841E93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91300"/>
            <a:ext cx="1524000" cy="5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0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CE8BC-162B-4556-9E80-4E45CE4E9CE5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259302"/>
            <a:ext cx="11779249" cy="879810"/>
          </a:xfrm>
        </p:spPr>
        <p:txBody>
          <a:bodyPr tIns="0" anchor="t"/>
          <a:lstStyle>
            <a:lvl1pPr algn="l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2139112"/>
            <a:ext cx="11779249" cy="431138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628650" indent="-268288">
              <a:tabLst/>
              <a:defRPr sz="2000"/>
            </a:lvl2pPr>
            <a:lvl3pPr marL="804863" indent="-176213">
              <a:tabLst/>
              <a:defRPr sz="1800"/>
            </a:lvl3pPr>
            <a:lvl4pPr marL="1031875" indent="-227013">
              <a:tabLst/>
              <a:defRPr sz="1800"/>
            </a:lvl4pPr>
            <a:lvl5pPr marL="938213" indent="176213">
              <a:tabLst/>
              <a:defRPr sz="160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63284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8E787-3D0F-4728-8A0C-18598CD8CCF3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26" y="5274528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5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level§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87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454E-AF86-47CF-81ED-1397228DF56F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261874"/>
            <a:ext cx="1177924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6" y="1797167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3EE7-5A86-457C-91F8-A1990506BA6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D770-F580-4605-BE2F-E96C8F7981ED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53669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Gre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EA4F2-2615-466C-918C-F693B4FBCEF7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06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Titl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BF0A-261C-4D26-9A73-6708B57913A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C302E1-8AC7-47A0-AF2B-DA853AB0F24A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D47F1-1B70-4377-A9B0-3E972DEE9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4D52BC-D11D-43C6-ABEC-6FBE0098D3F9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E18373-9910-7E4A-81D8-71DE581DB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5629" y="210863"/>
            <a:ext cx="9938657" cy="519703"/>
          </a:xfrm>
        </p:spPr>
        <p:txBody>
          <a:bodyPr/>
          <a:lstStyle>
            <a:lvl1pPr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929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6139-F9D3-4FFD-9130-516A96212B2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9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8B56F99-6062-465E-A80E-E42EC7259FF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3514F3-C961-44A7-AC37-27DA232F36B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11CD6C4-65A9-4F00-9F82-E8721D9D7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B97603-52AE-4742-8CFB-57210E61F14A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4BBF8C-98CE-480E-953B-DA5793F4C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2526" y="5274528"/>
            <a:ext cx="3233097" cy="1962951"/>
          </a:xfrm>
          <a:prstGeom prst="rect">
            <a:avLst/>
          </a:prstGeom>
        </p:spPr>
      </p:pic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02B55E7F-CCB8-AE45-9BA8-FE584DEF191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166055" y="1166837"/>
            <a:ext cx="5658128" cy="55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level§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1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6139-F9D3-4FFD-9130-516A96212B2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C6DD5F-DB64-4946-A0D4-1FC816E3CE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378" y="1261874"/>
            <a:ext cx="11779249" cy="879810"/>
          </a:xfrm>
        </p:spPr>
        <p:txBody>
          <a:bodyPr tIns="0" anchor="t"/>
          <a:lstStyle>
            <a:lvl1pPr algn="l"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US"/>
              <a:t>Enter title here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6D284-FC3C-41C5-B7F1-9F24C8D2B49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361A703-03DB-4EEE-B2B3-7929CC0FFCF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288088" y="2141689"/>
            <a:ext cx="5697545" cy="42889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102DA1F-F557-468B-8C3D-8AC4998F3EF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1182349" y="192092"/>
            <a:ext cx="803275" cy="601200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A05363-06E4-49CE-98CE-0C1919D26551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99904AF-05D6-4121-9913-6D850229C9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B25206-0CB3-46D8-86CC-09218B1DD0DB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8B93FFB5-CE13-4A14-9D9A-D0FB53A90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8106" y="1797167"/>
            <a:ext cx="2235033" cy="53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8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Backgroun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8CA82401-543D-4DB7-A5F9-3D51F2E3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6139-F9D3-4FFD-9130-516A96212B2A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F7D76A0F-65F8-4236-9157-854696AF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F37914B-FB41-419E-BA0E-C36AD7E1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1A15BEC-15A3-436D-989A-1FB03526559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1182349" y="192094"/>
            <a:ext cx="803275" cy="733425"/>
          </a:xfrm>
        </p:spPr>
        <p:txBody>
          <a:bodyPr anchor="ctr"/>
          <a:lstStyle>
            <a:lvl1pPr algn="ctr">
              <a:defRPr sz="825"/>
            </a:lvl1pPr>
          </a:lstStyle>
          <a:p>
            <a:r>
              <a:rPr lang="en-GB" dirty="0"/>
              <a:t>Partner logo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50B2C7D-B161-41CA-8937-AA219DB158E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06378" y="1321904"/>
            <a:ext cx="11779249" cy="5128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Enter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B646B-518A-436A-A690-8231098B146C}"/>
              </a:ext>
            </a:extLst>
          </p:cNvPr>
          <p:cNvGrpSpPr>
            <a:grpSpLocks/>
          </p:cNvGrpSpPr>
          <p:nvPr userDrawn="1"/>
        </p:nvGrpSpPr>
        <p:grpSpPr>
          <a:xfrm>
            <a:off x="206375" y="191300"/>
            <a:ext cx="1524000" cy="549979"/>
            <a:chOff x="19039" y="1134008"/>
            <a:chExt cx="1524000" cy="7334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074ADD-1896-40C3-A93C-219BDD0BB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39" y="1134008"/>
              <a:ext cx="1524000" cy="7334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8A614E-F87D-447C-A572-1E298A537805}"/>
                </a:ext>
              </a:extLst>
            </p:cNvPr>
            <p:cNvSpPr/>
            <p:nvPr userDrawn="1"/>
          </p:nvSpPr>
          <p:spPr>
            <a:xfrm>
              <a:off x="825489" y="1148295"/>
              <a:ext cx="708025" cy="704851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90000"/>
                </a:lnSpc>
                <a:spcAft>
                  <a:spcPts val="600"/>
                </a:spcAft>
              </a:pPr>
              <a:endParaRPr lang="en-GB" sz="1650" dirty="0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6BDD494C-B92F-44F8-9A07-F704C327B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4034" y="5129212"/>
            <a:ext cx="6866159" cy="13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slideLayout" Target="../slideLayouts/slideLayout97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slideLayout" Target="../slideLayouts/slideLayout9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28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31" Type="http://schemas.openxmlformats.org/officeDocument/2006/relationships/image" Target="../media/image18.png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Relationship Id="rId27" Type="http://schemas.openxmlformats.org/officeDocument/2006/relationships/slideLayout" Target="../slideLayouts/slideLayout98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26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34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5" Type="http://schemas.openxmlformats.org/officeDocument/2006/relationships/slideLayout" Target="../slideLayouts/slideLayout125.xml"/><Relationship Id="rId33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29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24" Type="http://schemas.openxmlformats.org/officeDocument/2006/relationships/slideLayout" Target="../slideLayouts/slideLayout124.xml"/><Relationship Id="rId32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slideLayout" Target="../slideLayouts/slideLayout123.xml"/><Relationship Id="rId28" Type="http://schemas.openxmlformats.org/officeDocument/2006/relationships/slideLayout" Target="../slideLayouts/slideLayout128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31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slideLayout" Target="../slideLayouts/slideLayout122.xml"/><Relationship Id="rId27" Type="http://schemas.openxmlformats.org/officeDocument/2006/relationships/slideLayout" Target="../slideLayouts/slideLayout127.xml"/><Relationship Id="rId30" Type="http://schemas.openxmlformats.org/officeDocument/2006/relationships/slideLayout" Target="../slideLayouts/slideLayout130.xml"/><Relationship Id="rId35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0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56.xml"/><Relationship Id="rId34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60.xml"/><Relationship Id="rId33" Type="http://schemas.openxmlformats.org/officeDocument/2006/relationships/slideLayout" Target="../slideLayouts/slideLayout168.xml"/><Relationship Id="rId38" Type="http://schemas.openxmlformats.org/officeDocument/2006/relationships/theme" Target="../theme/theme5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29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32" Type="http://schemas.openxmlformats.org/officeDocument/2006/relationships/slideLayout" Target="../slideLayouts/slideLayout167.xml"/><Relationship Id="rId37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28" Type="http://schemas.openxmlformats.org/officeDocument/2006/relationships/slideLayout" Target="../slideLayouts/slideLayout163.xml"/><Relationship Id="rId36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31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Relationship Id="rId27" Type="http://schemas.openxmlformats.org/officeDocument/2006/relationships/slideLayout" Target="../slideLayouts/slideLayout162.xml"/><Relationship Id="rId30" Type="http://schemas.openxmlformats.org/officeDocument/2006/relationships/slideLayout" Target="../slideLayouts/slideLayout165.xml"/><Relationship Id="rId35" Type="http://schemas.openxmlformats.org/officeDocument/2006/relationships/slideLayout" Target="../slideLayouts/slideLayout170.xml"/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/Relationships>
</file>

<file path=ppt/slideMasters/_rels/slideMaster6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193.xml"/><Relationship Id="rId42" Type="http://schemas.openxmlformats.org/officeDocument/2006/relationships/slideLayout" Target="../slideLayouts/slideLayout214.xml"/><Relationship Id="rId47" Type="http://schemas.openxmlformats.org/officeDocument/2006/relationships/slideLayout" Target="../slideLayouts/slideLayout219.xml"/><Relationship Id="rId63" Type="http://schemas.openxmlformats.org/officeDocument/2006/relationships/slideLayout" Target="../slideLayouts/slideLayout235.xml"/><Relationship Id="rId68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74.xml"/><Relationship Id="rId16" Type="http://schemas.openxmlformats.org/officeDocument/2006/relationships/slideLayout" Target="../slideLayouts/slideLayout188.xml"/><Relationship Id="rId29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183.xml"/><Relationship Id="rId24" Type="http://schemas.openxmlformats.org/officeDocument/2006/relationships/slideLayout" Target="../slideLayouts/slideLayout196.xml"/><Relationship Id="rId32" Type="http://schemas.openxmlformats.org/officeDocument/2006/relationships/slideLayout" Target="../slideLayouts/slideLayout204.xml"/><Relationship Id="rId37" Type="http://schemas.openxmlformats.org/officeDocument/2006/relationships/slideLayout" Target="../slideLayouts/slideLayout209.xml"/><Relationship Id="rId40" Type="http://schemas.openxmlformats.org/officeDocument/2006/relationships/slideLayout" Target="../slideLayouts/slideLayout212.xml"/><Relationship Id="rId45" Type="http://schemas.openxmlformats.org/officeDocument/2006/relationships/slideLayout" Target="../slideLayouts/slideLayout217.xml"/><Relationship Id="rId53" Type="http://schemas.openxmlformats.org/officeDocument/2006/relationships/slideLayout" Target="../slideLayouts/slideLayout225.xml"/><Relationship Id="rId58" Type="http://schemas.openxmlformats.org/officeDocument/2006/relationships/slideLayout" Target="../slideLayouts/slideLayout230.xml"/><Relationship Id="rId66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177.xml"/><Relationship Id="rId61" Type="http://schemas.openxmlformats.org/officeDocument/2006/relationships/slideLayout" Target="../slideLayouts/slideLayout233.xml"/><Relationship Id="rId1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86.xml"/><Relationship Id="rId22" Type="http://schemas.openxmlformats.org/officeDocument/2006/relationships/slideLayout" Target="../slideLayouts/slideLayout194.xml"/><Relationship Id="rId27" Type="http://schemas.openxmlformats.org/officeDocument/2006/relationships/slideLayout" Target="../slideLayouts/slideLayout199.xml"/><Relationship Id="rId30" Type="http://schemas.openxmlformats.org/officeDocument/2006/relationships/slideLayout" Target="../slideLayouts/slideLayout202.xml"/><Relationship Id="rId35" Type="http://schemas.openxmlformats.org/officeDocument/2006/relationships/slideLayout" Target="../slideLayouts/slideLayout207.xml"/><Relationship Id="rId43" Type="http://schemas.openxmlformats.org/officeDocument/2006/relationships/slideLayout" Target="../slideLayouts/slideLayout215.xml"/><Relationship Id="rId48" Type="http://schemas.openxmlformats.org/officeDocument/2006/relationships/slideLayout" Target="../slideLayouts/slideLayout220.xml"/><Relationship Id="rId56" Type="http://schemas.openxmlformats.org/officeDocument/2006/relationships/slideLayout" Target="../slideLayouts/slideLayout228.xml"/><Relationship Id="rId64" Type="http://schemas.openxmlformats.org/officeDocument/2006/relationships/slideLayout" Target="../slideLayouts/slideLayout236.xml"/><Relationship Id="rId69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180.xml"/><Relationship Id="rId51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4.xml"/><Relationship Id="rId17" Type="http://schemas.openxmlformats.org/officeDocument/2006/relationships/slideLayout" Target="../slideLayouts/slideLayout189.xml"/><Relationship Id="rId25" Type="http://schemas.openxmlformats.org/officeDocument/2006/relationships/slideLayout" Target="../slideLayouts/slideLayout197.xml"/><Relationship Id="rId33" Type="http://schemas.openxmlformats.org/officeDocument/2006/relationships/slideLayout" Target="../slideLayouts/slideLayout205.xml"/><Relationship Id="rId38" Type="http://schemas.openxmlformats.org/officeDocument/2006/relationships/slideLayout" Target="../slideLayouts/slideLayout210.xml"/><Relationship Id="rId46" Type="http://schemas.openxmlformats.org/officeDocument/2006/relationships/slideLayout" Target="../slideLayouts/slideLayout218.xml"/><Relationship Id="rId59" Type="http://schemas.openxmlformats.org/officeDocument/2006/relationships/slideLayout" Target="../slideLayouts/slideLayout231.xml"/><Relationship Id="rId67" Type="http://schemas.openxmlformats.org/officeDocument/2006/relationships/slideLayout" Target="../slideLayouts/slideLayout239.xml"/><Relationship Id="rId20" Type="http://schemas.openxmlformats.org/officeDocument/2006/relationships/slideLayout" Target="../slideLayouts/slideLayout192.xml"/><Relationship Id="rId41" Type="http://schemas.openxmlformats.org/officeDocument/2006/relationships/slideLayout" Target="../slideLayouts/slideLayout213.xml"/><Relationship Id="rId54" Type="http://schemas.openxmlformats.org/officeDocument/2006/relationships/slideLayout" Target="../slideLayouts/slideLayout226.xml"/><Relationship Id="rId62" Type="http://schemas.openxmlformats.org/officeDocument/2006/relationships/slideLayout" Target="../slideLayouts/slideLayout234.xml"/><Relationship Id="rId70" Type="http://schemas.openxmlformats.org/officeDocument/2006/relationships/theme" Target="../theme/theme6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7.xml"/><Relationship Id="rId23" Type="http://schemas.openxmlformats.org/officeDocument/2006/relationships/slideLayout" Target="../slideLayouts/slideLayout195.xml"/><Relationship Id="rId28" Type="http://schemas.openxmlformats.org/officeDocument/2006/relationships/slideLayout" Target="../slideLayouts/slideLayout200.xml"/><Relationship Id="rId36" Type="http://schemas.openxmlformats.org/officeDocument/2006/relationships/slideLayout" Target="../slideLayouts/slideLayout208.xml"/><Relationship Id="rId49" Type="http://schemas.openxmlformats.org/officeDocument/2006/relationships/slideLayout" Target="../slideLayouts/slideLayout221.xml"/><Relationship Id="rId57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182.xml"/><Relationship Id="rId31" Type="http://schemas.openxmlformats.org/officeDocument/2006/relationships/slideLayout" Target="../slideLayouts/slideLayout203.xml"/><Relationship Id="rId44" Type="http://schemas.openxmlformats.org/officeDocument/2006/relationships/slideLayout" Target="../slideLayouts/slideLayout216.xml"/><Relationship Id="rId52" Type="http://schemas.openxmlformats.org/officeDocument/2006/relationships/slideLayout" Target="../slideLayouts/slideLayout224.xml"/><Relationship Id="rId60" Type="http://schemas.openxmlformats.org/officeDocument/2006/relationships/slideLayout" Target="../slideLayouts/slideLayout232.xml"/><Relationship Id="rId65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5.xml"/><Relationship Id="rId18" Type="http://schemas.openxmlformats.org/officeDocument/2006/relationships/slideLayout" Target="../slideLayouts/slideLayout190.xml"/><Relationship Id="rId39" Type="http://schemas.openxmlformats.org/officeDocument/2006/relationships/slideLayout" Target="../slideLayouts/slideLayout211.xml"/><Relationship Id="rId34" Type="http://schemas.openxmlformats.org/officeDocument/2006/relationships/slideLayout" Target="../slideLayouts/slideLayout206.xml"/><Relationship Id="rId50" Type="http://schemas.openxmlformats.org/officeDocument/2006/relationships/slideLayout" Target="../slideLayouts/slideLayout222.xml"/><Relationship Id="rId55" Type="http://schemas.openxmlformats.org/officeDocument/2006/relationships/slideLayout" Target="../slideLayouts/slideLayout2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8A950ECE-7AD3-4F33-B600-EF79DFAEED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601"/>
              </a:spcAft>
            </a:pPr>
            <a:endParaRPr lang="en-GB" sz="16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55FA5-9422-45CB-85CC-948737DA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8" y="365129"/>
            <a:ext cx="10515600" cy="1325562"/>
          </a:xfrm>
          <a:prstGeom prst="rect">
            <a:avLst/>
          </a:prstGeom>
        </p:spPr>
        <p:txBody>
          <a:bodyPr vert="horz" lIns="91392" tIns="45697" rIns="91392" bIns="45697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0F9B-3E79-4A79-B409-D59ED8859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8" y="1825626"/>
            <a:ext cx="10515600" cy="4351338"/>
          </a:xfrm>
          <a:prstGeom prst="rect">
            <a:avLst/>
          </a:prstGeom>
        </p:spPr>
        <p:txBody>
          <a:bodyPr vert="horz" lIns="91392" tIns="45697" rIns="91392" bIns="45697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E7AE2-8EDD-49E2-B87D-483D2D945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6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l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616FC0-FB9C-430D-A018-D6CA95227C34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2CDC9-6F78-4712-B87B-6665ECC2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8" y="6356361"/>
            <a:ext cx="4114800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ct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7A7C-1E82-4447-B5FB-44DDE2BE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8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96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49" r:id="rId2"/>
    <p:sldLayoutId id="2147483668" r:id="rId3"/>
    <p:sldLayoutId id="2147483651" r:id="rId4"/>
    <p:sldLayoutId id="2147483652" r:id="rId5"/>
    <p:sldLayoutId id="2147483656" r:id="rId6"/>
    <p:sldLayoutId id="2147483674" r:id="rId7"/>
    <p:sldLayoutId id="2147483673" r:id="rId8"/>
    <p:sldLayoutId id="2147483655" r:id="rId9"/>
    <p:sldLayoutId id="2147483671" r:id="rId10"/>
    <p:sldLayoutId id="2147483659" r:id="rId11"/>
    <p:sldLayoutId id="2147483661" r:id="rId12"/>
    <p:sldLayoutId id="2147483669" r:id="rId13"/>
    <p:sldLayoutId id="2147483679" r:id="rId14"/>
    <p:sldLayoutId id="2147483664" r:id="rId15"/>
    <p:sldLayoutId id="2147483675" r:id="rId16"/>
    <p:sldLayoutId id="2147483665" r:id="rId17"/>
    <p:sldLayoutId id="2147483672" r:id="rId18"/>
    <p:sldLayoutId id="2147483677" r:id="rId19"/>
    <p:sldLayoutId id="2147483658" r:id="rId20"/>
    <p:sldLayoutId id="2147483654" r:id="rId21"/>
    <p:sldLayoutId id="2147483667" r:id="rId22"/>
    <p:sldLayoutId id="2147483653" r:id="rId23"/>
    <p:sldLayoutId id="2147483680" r:id="rId24"/>
    <p:sldLayoutId id="2147483670" r:id="rId25"/>
    <p:sldLayoutId id="2147483676" r:id="rId26"/>
    <p:sldLayoutId id="2147483678" r:id="rId27"/>
    <p:sldLayoutId id="2147483681" r:id="rId28"/>
    <p:sldLayoutId id="2147483689" r:id="rId29"/>
    <p:sldLayoutId id="2147483686" r:id="rId30"/>
    <p:sldLayoutId id="2147483684" r:id="rId31"/>
    <p:sldLayoutId id="2147483685" r:id="rId32"/>
    <p:sldLayoutId id="2147483756" r:id="rId33"/>
    <p:sldLayoutId id="2147483757" r:id="rId34"/>
    <p:sldLayoutId id="2147483758" r:id="rId35"/>
    <p:sldLayoutId id="2147483690" r:id="rId36"/>
    <p:sldLayoutId id="2147484211" r:id="rId3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421" rtl="0" eaLnBrk="1" latinLnBrk="0" hangingPunct="1">
        <a:lnSpc>
          <a:spcPct val="90000"/>
        </a:lnSpc>
        <a:spcBef>
          <a:spcPct val="0"/>
        </a:spcBef>
        <a:spcAft>
          <a:spcPts val="450"/>
        </a:spcAft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421" rtl="0" eaLnBrk="1" latinLnBrk="0" hangingPunct="1">
        <a:lnSpc>
          <a:spcPct val="90000"/>
        </a:lnSpc>
        <a:spcBef>
          <a:spcPts val="749"/>
        </a:spcBef>
        <a:spcAft>
          <a:spcPts val="450"/>
        </a:spcAft>
        <a:buFont typeface="Arial" panose="020B0604020202020204" pitchFamily="34" charset="0"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03484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333192" indent="-129706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468847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05694" indent="-13684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84915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2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33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048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2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3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4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559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27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98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69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8A950ECE-7AD3-4F33-B600-EF79DFAEED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601"/>
              </a:spcAft>
            </a:pPr>
            <a:endParaRPr lang="en-GB" sz="16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55FA5-9422-45CB-85CC-948737DA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8" y="365129"/>
            <a:ext cx="10515600" cy="1325562"/>
          </a:xfrm>
          <a:prstGeom prst="rect">
            <a:avLst/>
          </a:prstGeom>
        </p:spPr>
        <p:txBody>
          <a:bodyPr vert="horz" lIns="91392" tIns="45697" rIns="91392" bIns="45697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0F9B-3E79-4A79-B409-D59ED8859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8" y="1825626"/>
            <a:ext cx="10515600" cy="4351338"/>
          </a:xfrm>
          <a:prstGeom prst="rect">
            <a:avLst/>
          </a:prstGeom>
        </p:spPr>
        <p:txBody>
          <a:bodyPr vert="horz" lIns="91392" tIns="45697" rIns="91392" bIns="45697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E7AE2-8EDD-49E2-B87D-483D2D945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6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l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9E5C82-B357-4A0A-B1D4-D7681FF1A51B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2CDC9-6F78-4712-B87B-6665ECC2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8" y="6356361"/>
            <a:ext cx="4114800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ct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7A7C-1E82-4447-B5FB-44DDE2BE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8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67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421" rtl="0" eaLnBrk="1" latinLnBrk="0" hangingPunct="1">
        <a:lnSpc>
          <a:spcPct val="90000"/>
        </a:lnSpc>
        <a:spcBef>
          <a:spcPct val="0"/>
        </a:spcBef>
        <a:spcAft>
          <a:spcPts val="450"/>
        </a:spcAft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421" rtl="0" eaLnBrk="1" latinLnBrk="0" hangingPunct="1">
        <a:lnSpc>
          <a:spcPct val="90000"/>
        </a:lnSpc>
        <a:spcBef>
          <a:spcPts val="749"/>
        </a:spcBef>
        <a:spcAft>
          <a:spcPts val="450"/>
        </a:spcAft>
        <a:buFont typeface="Arial" panose="020B0604020202020204" pitchFamily="34" charset="0"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03484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333192" indent="-129706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468847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05694" indent="-13684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84915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2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33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048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2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3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4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559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27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98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69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9617" y="177991"/>
            <a:ext cx="8942787" cy="749889"/>
          </a:xfrm>
          <a:prstGeom prst="rect">
            <a:avLst/>
          </a:prstGeom>
        </p:spPr>
        <p:txBody>
          <a:bodyPr vert="horz" lIns="91378" tIns="45689" rIns="91378" bIns="4568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253" y="1187329"/>
            <a:ext cx="11266148" cy="5121992"/>
          </a:xfrm>
          <a:prstGeom prst="rect">
            <a:avLst/>
          </a:prstGeom>
        </p:spPr>
        <p:txBody>
          <a:bodyPr vert="horz" lIns="91378" tIns="45689" rIns="91378" bIns="4568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16253" y="6419381"/>
            <a:ext cx="3860800" cy="365125"/>
          </a:xfrm>
          <a:prstGeom prst="rect">
            <a:avLst/>
          </a:prstGeom>
        </p:spPr>
        <p:txBody>
          <a:bodyPr vert="horz" lIns="91378" tIns="45689" rIns="91378" bIns="456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737600" y="6419381"/>
            <a:ext cx="2844800" cy="365125"/>
          </a:xfrm>
          <a:prstGeom prst="rect">
            <a:avLst/>
          </a:prstGeom>
        </p:spPr>
        <p:txBody>
          <a:bodyPr vert="horz" lIns="91378" tIns="45689" rIns="91378" bIns="456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B456F-24C5-44A4-96AA-81CAB02CBE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D24A37C-937D-4B6F-9C29-6CF9F6C8A2D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1" y="173741"/>
            <a:ext cx="2105401" cy="74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4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5" r:id="rId28"/>
    <p:sldLayoutId id="2147484210" r:id="rId29"/>
  </p:sldLayoutIdLst>
  <p:hf sldNum="0" hdr="0" ftr="0" dt="0"/>
  <p:txStyles>
    <p:titleStyle>
      <a:lvl1pPr algn="l" defTabSz="913709" rtl="0" eaLnBrk="1" latinLnBrk="0" hangingPunct="1">
        <a:spcBef>
          <a:spcPct val="0"/>
        </a:spcBef>
        <a:buNone/>
        <a:defRPr sz="3800" b="1" kern="1200">
          <a:solidFill>
            <a:srgbClr val="002147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694" indent="-342694" algn="l" defTabSz="913709" rtl="0" eaLnBrk="1" latinLnBrk="0" hangingPunct="1">
        <a:lnSpc>
          <a:spcPct val="120000"/>
        </a:lnSpc>
        <a:spcBef>
          <a:spcPct val="20000"/>
        </a:spcBef>
        <a:buClr>
          <a:srgbClr val="002147"/>
        </a:buClr>
        <a:buSzPct val="120000"/>
        <a:buFont typeface="Wingdings" panose="05000000000000000000" pitchFamily="2" charset="2"/>
        <a:buChar char="§"/>
        <a:defRPr sz="2600" kern="1200">
          <a:solidFill>
            <a:srgbClr val="002147"/>
          </a:solidFill>
          <a:latin typeface="+mn-lt"/>
          <a:ea typeface="+mn-ea"/>
          <a:cs typeface="+mn-cs"/>
        </a:defRPr>
      </a:lvl1pPr>
      <a:lvl2pPr marL="799547" indent="-342694" algn="l" defTabSz="913709" rtl="0" eaLnBrk="1" latinLnBrk="0" hangingPunct="1">
        <a:lnSpc>
          <a:spcPct val="120000"/>
        </a:lnSpc>
        <a:spcBef>
          <a:spcPct val="20000"/>
        </a:spcBef>
        <a:buClr>
          <a:srgbClr val="FFB414"/>
        </a:buClr>
        <a:buSzPct val="120000"/>
        <a:buFont typeface="Courier New" panose="02070309020205020404" pitchFamily="49" charset="0"/>
        <a:buChar char="o"/>
        <a:defRPr sz="2200" kern="1200">
          <a:solidFill>
            <a:srgbClr val="002147"/>
          </a:solidFill>
          <a:latin typeface="+mn-lt"/>
          <a:ea typeface="+mn-ea"/>
          <a:cs typeface="+mn-cs"/>
        </a:defRPr>
      </a:lvl2pPr>
      <a:lvl3pPr marL="1199287" indent="-285582" algn="l" defTabSz="913709" rtl="0" eaLnBrk="1" latinLnBrk="0" hangingPunct="1">
        <a:lnSpc>
          <a:spcPct val="120000"/>
        </a:lnSpc>
        <a:spcBef>
          <a:spcPct val="20000"/>
        </a:spcBef>
        <a:buClr>
          <a:srgbClr val="002147"/>
        </a:buClr>
        <a:buSzPct val="120000"/>
        <a:buFont typeface="Arial" panose="020B0604020202020204" pitchFamily="34" charset="0"/>
        <a:buChar char="•"/>
        <a:defRPr sz="1800" kern="1200">
          <a:solidFill>
            <a:srgbClr val="002147"/>
          </a:solidFill>
          <a:latin typeface="+mn-lt"/>
          <a:ea typeface="+mn-ea"/>
          <a:cs typeface="+mn-cs"/>
        </a:defRPr>
      </a:lvl3pPr>
      <a:lvl4pPr marL="1656141" indent="-285582" algn="l" defTabSz="913709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02147"/>
          </a:solidFill>
          <a:latin typeface="+mn-lt"/>
          <a:ea typeface="+mn-ea"/>
          <a:cs typeface="+mn-cs"/>
        </a:defRPr>
      </a:lvl4pPr>
      <a:lvl5pPr marL="2113251" indent="-285582" algn="l" defTabSz="913709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02147"/>
          </a:solidFill>
          <a:latin typeface="+mn-lt"/>
          <a:ea typeface="+mn-ea"/>
          <a:cs typeface="+mn-cs"/>
        </a:defRPr>
      </a:lvl5pPr>
      <a:lvl6pPr marL="2512694" indent="-228429" algn="l" defTabSz="9137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550" indent="-228429" algn="l" defTabSz="9137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405" indent="-228429" algn="l" defTabSz="9137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259" indent="-228429" algn="l" defTabSz="9137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53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09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61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16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72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123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77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832" algn="l" defTabSz="9137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8A950ECE-7AD3-4F33-B600-EF79DFAEED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7" rIns="91392" bIns="45697" rtlCol="0" anchor="t"/>
          <a:lstStyle/>
          <a:p>
            <a:pPr algn="l">
              <a:lnSpc>
                <a:spcPct val="90000"/>
              </a:lnSpc>
              <a:spcAft>
                <a:spcPts val="601"/>
              </a:spcAft>
            </a:pPr>
            <a:endParaRPr lang="en-GB" sz="16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55FA5-9422-45CB-85CC-948737DA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8" y="365129"/>
            <a:ext cx="10515600" cy="1325562"/>
          </a:xfrm>
          <a:prstGeom prst="rect">
            <a:avLst/>
          </a:prstGeom>
        </p:spPr>
        <p:txBody>
          <a:bodyPr vert="horz" lIns="91392" tIns="45697" rIns="91392" bIns="45697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0F9B-3E79-4A79-B409-D59ED8859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8" y="1825626"/>
            <a:ext cx="10515600" cy="4351338"/>
          </a:xfrm>
          <a:prstGeom prst="rect">
            <a:avLst/>
          </a:prstGeom>
        </p:spPr>
        <p:txBody>
          <a:bodyPr vert="horz" lIns="91392" tIns="45697" rIns="91392" bIns="45697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E7AE2-8EDD-49E2-B87D-483D2D945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6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l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4678FA-75E7-4FFC-A645-47300A2769E1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2CDC9-6F78-4712-B87B-6665ECC2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8" y="6356361"/>
            <a:ext cx="4114800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ct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7A7C-1E82-4447-B5FB-44DDE2BE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8" y="6356361"/>
            <a:ext cx="2743201" cy="365125"/>
          </a:xfrm>
          <a:prstGeom prst="rect">
            <a:avLst/>
          </a:prstGeom>
        </p:spPr>
        <p:txBody>
          <a:bodyPr vert="horz" lIns="91392" tIns="45697" rIns="91392" bIns="45697" rtlCol="0" anchor="ctr">
            <a:noAutofit/>
          </a:bodyPr>
          <a:lstStyle>
            <a:lvl1pPr algn="r">
              <a:lnSpc>
                <a:spcPct val="90000"/>
              </a:lnSpc>
              <a:spcAft>
                <a:spcPts val="450"/>
              </a:spcAft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01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90" r:id="rId31"/>
    <p:sldLayoutId id="2147483791" r:id="rId32"/>
    <p:sldLayoutId id="2147483792" r:id="rId33"/>
    <p:sldLayoutId id="2147484052" r:id="rId34"/>
    <p:sldLayoutId id="2147484206" r:id="rId3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421" rtl="0" eaLnBrk="1" latinLnBrk="0" hangingPunct="1">
        <a:lnSpc>
          <a:spcPct val="90000"/>
        </a:lnSpc>
        <a:spcBef>
          <a:spcPct val="0"/>
        </a:spcBef>
        <a:spcAft>
          <a:spcPts val="450"/>
        </a:spcAft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421" rtl="0" eaLnBrk="1" latinLnBrk="0" hangingPunct="1">
        <a:lnSpc>
          <a:spcPct val="90000"/>
        </a:lnSpc>
        <a:spcBef>
          <a:spcPts val="749"/>
        </a:spcBef>
        <a:spcAft>
          <a:spcPts val="450"/>
        </a:spcAft>
        <a:buFont typeface="Arial" panose="020B0604020202020204" pitchFamily="34" charset="0"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03484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333192" indent="-129706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468847" indent="-13565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605694" indent="-136847" algn="l" defTabSz="685421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84915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2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336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048" indent="-171356" algn="l" defTabSz="68542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2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3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47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559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271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980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692" algn="l" defTabSz="68542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8A950ECE-7AD3-4F33-B600-EF79DFAEED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450"/>
              </a:spcAft>
            </a:pPr>
            <a:endParaRPr lang="en-GB" sz="1238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55FA5-9422-45CB-85CC-948737DA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0F9B-3E79-4A79-B409-D59ED8859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E7AE2-8EDD-49E2-B87D-483D2D945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90000"/>
              </a:lnSpc>
              <a:spcAft>
                <a:spcPts val="338"/>
              </a:spcAft>
              <a:defRPr sz="78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FABCAC-FFBC-42B6-A8FE-FCF24D9A589E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2CDC9-6F78-4712-B87B-6665ECC2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Aft>
                <a:spcPts val="338"/>
              </a:spcAft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7A7C-1E82-4447-B5FB-44DDE2BE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338"/>
              </a:spcAft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86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  <p:sldLayoutId id="2147483816" r:id="rId23"/>
    <p:sldLayoutId id="2147483817" r:id="rId24"/>
    <p:sldLayoutId id="2147483818" r:id="rId25"/>
    <p:sldLayoutId id="2147483819" r:id="rId26"/>
    <p:sldLayoutId id="2147483820" r:id="rId27"/>
    <p:sldLayoutId id="2147483821" r:id="rId28"/>
    <p:sldLayoutId id="2147483822" r:id="rId29"/>
    <p:sldLayoutId id="2147483823" r:id="rId30"/>
    <p:sldLayoutId id="2147483824" r:id="rId31"/>
    <p:sldLayoutId id="2147483825" r:id="rId32"/>
    <p:sldLayoutId id="2147483826" r:id="rId33"/>
    <p:sldLayoutId id="2147483827" r:id="rId34"/>
    <p:sldLayoutId id="2147483828" r:id="rId35"/>
    <p:sldLayoutId id="2147483829" r:id="rId36"/>
    <p:sldLayoutId id="2147484209" r:id="rId3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spcAft>
          <a:spcPts val="338"/>
        </a:spcAft>
        <a:buNone/>
        <a:defRPr sz="1688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514337" rtl="0" eaLnBrk="1" latinLnBrk="0" hangingPunct="1">
        <a:lnSpc>
          <a:spcPct val="90000"/>
        </a:lnSpc>
        <a:spcBef>
          <a:spcPts val="563"/>
        </a:spcBef>
        <a:spcAft>
          <a:spcPts val="338"/>
        </a:spcAft>
        <a:buFont typeface="Arial" panose="020B0604020202020204" pitchFamily="34" charset="0"/>
        <a:buNone/>
        <a:defRPr sz="9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152694" indent="-101796" algn="l" defTabSz="514337" rtl="0" eaLnBrk="1" latinLnBrk="0" hangingPunct="1">
        <a:lnSpc>
          <a:spcPct val="90000"/>
        </a:lnSpc>
        <a:spcBef>
          <a:spcPts val="281"/>
        </a:spcBef>
        <a:spcAft>
          <a:spcPts val="338"/>
        </a:spcAft>
        <a:buFont typeface="Arial" panose="020B0604020202020204" pitchFamily="34" charset="0"/>
        <a:buChar char="•"/>
        <a:defRPr sz="788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0025" indent="-97332" algn="l" defTabSz="514337" rtl="0" eaLnBrk="1" latinLnBrk="0" hangingPunct="1">
        <a:lnSpc>
          <a:spcPct val="90000"/>
        </a:lnSpc>
        <a:spcBef>
          <a:spcPts val="281"/>
        </a:spcBef>
        <a:spcAft>
          <a:spcPts val="338"/>
        </a:spcAft>
        <a:buFont typeface="Arial" panose="020B0604020202020204" pitchFamily="34" charset="0"/>
        <a:buChar char="•"/>
        <a:defRPr sz="675" kern="1200">
          <a:solidFill>
            <a:schemeClr val="accent1"/>
          </a:solidFill>
          <a:latin typeface="+mn-lt"/>
          <a:ea typeface="+mn-ea"/>
          <a:cs typeface="+mn-cs"/>
        </a:defRPr>
      </a:lvl3pPr>
      <a:lvl4pPr marL="351821" indent="-101796" algn="l" defTabSz="514337" rtl="0" eaLnBrk="1" latinLnBrk="0" hangingPunct="1">
        <a:lnSpc>
          <a:spcPct val="90000"/>
        </a:lnSpc>
        <a:spcBef>
          <a:spcPts val="281"/>
        </a:spcBef>
        <a:spcAft>
          <a:spcPts val="338"/>
        </a:spcAft>
        <a:buFont typeface="Arial" panose="020B0604020202020204" pitchFamily="34" charset="0"/>
        <a:buChar char="•"/>
        <a:defRPr sz="619" kern="1200">
          <a:solidFill>
            <a:schemeClr val="accent1"/>
          </a:solidFill>
          <a:latin typeface="+mn-lt"/>
          <a:ea typeface="+mn-ea"/>
          <a:cs typeface="+mn-cs"/>
        </a:defRPr>
      </a:lvl4pPr>
      <a:lvl5pPr marL="454511" indent="-102689" algn="l" defTabSz="514337" rtl="0" eaLnBrk="1" latinLnBrk="0" hangingPunct="1">
        <a:lnSpc>
          <a:spcPct val="90000"/>
        </a:lnSpc>
        <a:spcBef>
          <a:spcPts val="281"/>
        </a:spcBef>
        <a:spcAft>
          <a:spcPts val="338"/>
        </a:spcAft>
        <a:buFont typeface="Arial" panose="020B0604020202020204" pitchFamily="34" charset="0"/>
        <a:buChar char="•"/>
        <a:defRPr sz="619" kern="1200">
          <a:solidFill>
            <a:schemeClr val="accent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8A950ECE-7AD3-4F33-B600-EF79DFAEED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GB" sz="16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55FA5-9422-45CB-85CC-948737DA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70F9B-3E79-4A79-B409-D59ED8859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E7AE2-8EDD-49E2-B87D-483D2D945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90000"/>
              </a:lnSpc>
              <a:spcAft>
                <a:spcPts val="450"/>
              </a:spcAft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C2AA370-46B6-4994-8F3F-AF093B9C11F6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2CDC9-6F78-4712-B87B-6665ECC24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Aft>
                <a:spcPts val="450"/>
              </a:spcAft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57A7C-1E82-4447-B5FB-44DDE2BE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90000"/>
              </a:lnSpc>
              <a:spcAft>
                <a:spcPts val="450"/>
              </a:spcAft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C913-D3B1-4C4F-BBC6-C41AFD9AC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70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  <p:sldLayoutId id="2147483887" r:id="rId23"/>
    <p:sldLayoutId id="2147483888" r:id="rId24"/>
    <p:sldLayoutId id="2147483889" r:id="rId25"/>
    <p:sldLayoutId id="2147483890" r:id="rId26"/>
    <p:sldLayoutId id="2147483891" r:id="rId27"/>
    <p:sldLayoutId id="2147483892" r:id="rId28"/>
    <p:sldLayoutId id="2147483893" r:id="rId29"/>
    <p:sldLayoutId id="2147483894" r:id="rId30"/>
    <p:sldLayoutId id="2147483895" r:id="rId31"/>
    <p:sldLayoutId id="2147483896" r:id="rId32"/>
    <p:sldLayoutId id="2147483897" r:id="rId33"/>
    <p:sldLayoutId id="2147483898" r:id="rId34"/>
    <p:sldLayoutId id="2147483899" r:id="rId35"/>
    <p:sldLayoutId id="2147483900" r:id="rId36"/>
    <p:sldLayoutId id="2147483901" r:id="rId37"/>
    <p:sldLayoutId id="2147483937" r:id="rId38"/>
    <p:sldLayoutId id="2147483941" r:id="rId39"/>
    <p:sldLayoutId id="2147483942" r:id="rId40"/>
    <p:sldLayoutId id="2147483943" r:id="rId41"/>
    <p:sldLayoutId id="2147483944" r:id="rId42"/>
    <p:sldLayoutId id="2147483945" r:id="rId43"/>
    <p:sldLayoutId id="2147483946" r:id="rId44"/>
    <p:sldLayoutId id="2147483947" r:id="rId45"/>
    <p:sldLayoutId id="2147483948" r:id="rId46"/>
    <p:sldLayoutId id="2147483949" r:id="rId47"/>
    <p:sldLayoutId id="2147483950" r:id="rId48"/>
    <p:sldLayoutId id="2147483951" r:id="rId49"/>
    <p:sldLayoutId id="2147483952" r:id="rId50"/>
    <p:sldLayoutId id="2147483953" r:id="rId51"/>
    <p:sldLayoutId id="2147483954" r:id="rId52"/>
    <p:sldLayoutId id="2147483955" r:id="rId53"/>
    <p:sldLayoutId id="2147483956" r:id="rId54"/>
    <p:sldLayoutId id="2147483959" r:id="rId55"/>
    <p:sldLayoutId id="2147483960" r:id="rId56"/>
    <p:sldLayoutId id="2147483961" r:id="rId57"/>
    <p:sldLayoutId id="2147483962" r:id="rId58"/>
    <p:sldLayoutId id="2147483963" r:id="rId59"/>
    <p:sldLayoutId id="2147483964" r:id="rId60"/>
    <p:sldLayoutId id="2147483965" r:id="rId61"/>
    <p:sldLayoutId id="2147483966" r:id="rId62"/>
    <p:sldLayoutId id="2147483967" r:id="rId63"/>
    <p:sldLayoutId id="2147483968" r:id="rId64"/>
    <p:sldLayoutId id="2147483969" r:id="rId65"/>
    <p:sldLayoutId id="2147483970" r:id="rId66"/>
    <p:sldLayoutId id="2147484162" r:id="rId67"/>
    <p:sldLayoutId id="2147484163" r:id="rId68"/>
    <p:sldLayoutId id="2147484164" r:id="rId6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spcAft>
          <a:spcPts val="450"/>
        </a:spcAft>
        <a:buNone/>
        <a:defRPr sz="225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90000"/>
        </a:lnSpc>
        <a:spcBef>
          <a:spcPts val="750"/>
        </a:spcBef>
        <a:spcAft>
          <a:spcPts val="450"/>
        </a:spcAft>
        <a:buFont typeface="Arial" panose="020B0604020202020204" pitchFamily="34" charset="0"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03592" indent="-135728" algn="l" defTabSz="685783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050" kern="1200">
          <a:solidFill>
            <a:schemeClr val="accent1"/>
          </a:solidFill>
          <a:latin typeface="+mn-lt"/>
          <a:ea typeface="+mn-ea"/>
          <a:cs typeface="+mn-cs"/>
        </a:defRPr>
      </a:lvl2pPr>
      <a:lvl3pPr marL="333367" indent="-129776" algn="l" defTabSz="685783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9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469094" indent="-135728" algn="l" defTabSz="685783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25" kern="1200">
          <a:solidFill>
            <a:schemeClr val="accent1"/>
          </a:solidFill>
          <a:latin typeface="+mn-lt"/>
          <a:ea typeface="+mn-ea"/>
          <a:cs typeface="+mn-cs"/>
        </a:defRPr>
      </a:lvl4pPr>
      <a:lvl5pPr marL="606014" indent="-136919" algn="l" defTabSz="685783" rtl="0" eaLnBrk="1" latinLnBrk="0" hangingPunct="1">
        <a:lnSpc>
          <a:spcPct val="90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825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6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1C5042-F1EE-B940-9B9C-58A356CD9A6D}"/>
              </a:ext>
            </a:extLst>
          </p:cNvPr>
          <p:cNvSpPr txBox="1"/>
          <p:nvPr/>
        </p:nvSpPr>
        <p:spPr>
          <a:xfrm>
            <a:off x="1524000" y="4899324"/>
            <a:ext cx="9144000" cy="1958676"/>
          </a:xfrm>
          <a:prstGeom prst="rect">
            <a:avLst/>
          </a:prstGeom>
          <a:solidFill>
            <a:schemeClr val="accent2">
              <a:alpha val="55000"/>
            </a:schemeClr>
          </a:solidFill>
        </p:spPr>
        <p:txBody>
          <a:bodyPr wrap="square" lIns="91392" tIns="45697" rIns="91392" bIns="45697" rtlCol="0">
            <a:no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defRPr/>
            </a:pPr>
            <a:endParaRPr lang="en-US" sz="1600" dirty="0">
              <a:solidFill>
                <a:srgbClr val="0021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0EEF5EF-D9D8-1442-810E-823CA0040E31}"/>
              </a:ext>
            </a:extLst>
          </p:cNvPr>
          <p:cNvSpPr txBox="1">
            <a:spLocks/>
          </p:cNvSpPr>
          <p:nvPr/>
        </p:nvSpPr>
        <p:spPr>
          <a:xfrm>
            <a:off x="1524000" y="5167653"/>
            <a:ext cx="6858000" cy="879810"/>
          </a:xfrm>
          <a:prstGeom prst="rect">
            <a:avLst/>
          </a:prstGeom>
        </p:spPr>
        <p:txBody>
          <a:bodyPr vert="horz" lIns="91392" tIns="0" rIns="91392" bIns="45697" rtlCol="0" anchor="b">
            <a:noAutofit/>
          </a:bodyPr>
          <a:lstStyle>
            <a:lvl1pPr algn="l" defTabSz="685421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176ADAD4-DC98-5841-83D5-72AAA6823B09}"/>
              </a:ext>
            </a:extLst>
          </p:cNvPr>
          <p:cNvSpPr txBox="1">
            <a:spLocks/>
          </p:cNvSpPr>
          <p:nvPr/>
        </p:nvSpPr>
        <p:spPr>
          <a:xfrm>
            <a:off x="3318511" y="5001817"/>
            <a:ext cx="7349489" cy="1435913"/>
          </a:xfrm>
          <a:prstGeom prst="rect">
            <a:avLst/>
          </a:prstGeom>
        </p:spPr>
        <p:txBody>
          <a:bodyPr vert="horz" lIns="91392" tIns="45697" rIns="91392" bIns="45697" rtlCol="0" anchor="t">
            <a:noAutofit/>
          </a:bodyPr>
          <a:lstStyle>
            <a:lvl1pPr marL="0" indent="0" algn="l" defTabSz="685421" rtl="0" eaLnBrk="1" latinLnBrk="0" hangingPunct="1">
              <a:lnSpc>
                <a:spcPct val="90000"/>
              </a:lnSpc>
              <a:spcBef>
                <a:spcPts val="749"/>
              </a:spcBef>
              <a:spcAft>
                <a:spcPts val="450"/>
              </a:spcAft>
              <a:buFont typeface="Arial" panose="020B0604020202020204" pitchFamily="34" charset="0"/>
              <a:buNone/>
              <a:defRPr sz="2200" kern="120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342712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685421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28137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70847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713559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271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8980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1692" indent="0" algn="ctr" defTabSz="68542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900"/>
              </a:spcAft>
            </a:pPr>
            <a:r>
              <a:rPr lang="en-GB" sz="2400" dirty="0">
                <a:solidFill>
                  <a:schemeClr val="accent1"/>
                </a:solidFill>
              </a:rPr>
              <a:t>Ken Okamura</a:t>
            </a:r>
            <a:endParaRPr lang="en-GB" sz="2400" dirty="0">
              <a:solidFill>
                <a:schemeClr val="accent1"/>
              </a:solidFill>
              <a:cs typeface="Times New Roman"/>
            </a:endParaRPr>
          </a:p>
          <a:p>
            <a:pPr>
              <a:spcBef>
                <a:spcPts val="300"/>
              </a:spcBef>
            </a:pPr>
            <a:r>
              <a:rPr lang="en-GB" sz="2400" dirty="0">
                <a:solidFill>
                  <a:schemeClr val="accent1"/>
                </a:solidFill>
              </a:rPr>
              <a:t>LV2026</a:t>
            </a:r>
            <a:endParaRPr lang="en-GB" sz="2400" dirty="0">
              <a:solidFill>
                <a:schemeClr val="accent1"/>
              </a:solidFill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6CE5A3-B208-23B4-4114-2E2FD449180B}"/>
              </a:ext>
            </a:extLst>
          </p:cNvPr>
          <p:cNvSpPr txBox="1"/>
          <p:nvPr/>
        </p:nvSpPr>
        <p:spPr>
          <a:xfrm>
            <a:off x="1888837" y="2262911"/>
            <a:ext cx="8414327" cy="15517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What finance, economics and history teaches us about the next decade</a:t>
            </a:r>
          </a:p>
        </p:txBody>
      </p:sp>
    </p:spTree>
    <p:extLst>
      <p:ext uri="{BB962C8B-B14F-4D97-AF65-F5344CB8AC3E}">
        <p14:creationId xmlns:p14="http://schemas.microsoft.com/office/powerpoint/2010/main" val="142942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230FE93-BE54-C05D-73A0-61AFC5DAA0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Who should we ask about the size of the AI market?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17203-62CF-7BE5-A4CF-6C414745909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755114" y="3510711"/>
            <a:ext cx="8834438" cy="879810"/>
          </a:xfrm>
        </p:spPr>
        <p:txBody>
          <a:bodyPr/>
          <a:lstStyle/>
          <a:p>
            <a:pPr marL="0" indent="0">
              <a:buNone/>
            </a:pPr>
            <a:r>
              <a:rPr lang="en-GB" sz="4800" b="1" dirty="0"/>
              <a:t>The equity market!</a:t>
            </a:r>
          </a:p>
        </p:txBody>
      </p:sp>
    </p:spTree>
    <p:extLst>
      <p:ext uri="{BB962C8B-B14F-4D97-AF65-F5344CB8AC3E}">
        <p14:creationId xmlns:p14="http://schemas.microsoft.com/office/powerpoint/2010/main" val="8365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D3A08FA4-E2AB-17D0-D752-D655DBA7EA02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𝑃𝑟𝑒𝑠𝑒𝑛𝑡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𝑝𝑟𝑜𝑗𝑒𝑐𝑡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D3A08FA4-E2AB-17D0-D752-D655DBA7EA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0A13EEA-93D8-B654-C2E7-10FB7F158976}"/>
                  </a:ext>
                </a:extLst>
              </p:cNvPr>
              <p:cNvSpPr>
                <a:spLocks noGrp="1"/>
              </p:cNvSpPr>
              <p:nvPr>
                <p:ph sz="quarter" idx="25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4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BR" sz="4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𝐶𝑎𝑠h𝑓𝑙𝑜𝑤𝑠</m:t>
                                  </m:r>
                                </m:e>
                                <m:sub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pt-BR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(1+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𝐷𝑖𝑠𝑐𝑜𝑢𝑛𝑡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𝑟𝑎𝑡𝑒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0A13EEA-93D8-B654-C2E7-10FB7F1589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5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E2535D6-57FA-03BE-3FC5-DF52AEFEE0C5}"/>
              </a:ext>
            </a:extLst>
          </p:cNvPr>
          <p:cNvSpPr txBox="1"/>
          <p:nvPr/>
        </p:nvSpPr>
        <p:spPr>
          <a:xfrm>
            <a:off x="2015139" y="4251713"/>
            <a:ext cx="8161722" cy="2051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 in positive Net Present Value (NPV) projects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limited resources invest in highest NPV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21977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35DBBE-2EA0-7C03-01E0-1D4C4E597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4465" y="174297"/>
            <a:ext cx="5516963" cy="530039"/>
          </a:xfrm>
        </p:spPr>
        <p:txBody>
          <a:bodyPr/>
          <a:lstStyle/>
          <a:p>
            <a:r>
              <a:rPr lang="en-GB" sz="2800" dirty="0"/>
              <a:t>NVIDIA’s cost of Equity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A0E45B-CE44-FE3B-EF78-9250463096DA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678789" y="4066942"/>
            <a:ext cx="8834438" cy="2383553"/>
          </a:xfrm>
        </p:spPr>
        <p:txBody>
          <a:bodyPr/>
          <a:lstStyle/>
          <a:p>
            <a:r>
              <a:rPr lang="en-GB" dirty="0"/>
              <a:t>Beta of NVIDIA: 2.22 (S&amp;P </a:t>
            </a:r>
            <a:r>
              <a:rPr lang="en-GB" dirty="0" err="1"/>
              <a:t>CapitalIQ</a:t>
            </a:r>
            <a:r>
              <a:rPr lang="en-GB" dirty="0"/>
              <a:t>)</a:t>
            </a:r>
          </a:p>
          <a:p>
            <a:r>
              <a:rPr lang="en-GB" dirty="0"/>
              <a:t>Risk free rate:4.73% (US 10 year Treasury)</a:t>
            </a:r>
          </a:p>
          <a:p>
            <a:r>
              <a:rPr lang="en-GB" dirty="0"/>
              <a:t>Expected return on the market: 4.23% (Damodaran Online)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14.12% = 4.73% + 2.22 x (4.23%)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B2FDE8-CA76-A20A-C5ED-2C3D4A01E84C}"/>
                  </a:ext>
                </a:extLst>
              </p:cNvPr>
              <p:cNvSpPr txBox="1"/>
              <p:nvPr/>
            </p:nvSpPr>
            <p:spPr>
              <a:xfrm>
                <a:off x="1872005" y="955091"/>
                <a:ext cx="8447991" cy="28610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just" defTabSz="914377">
                  <a:lnSpc>
                    <a:spcPct val="90000"/>
                  </a:lnSpc>
                  <a:spcAft>
                    <a:spcPts val="1200"/>
                  </a:spcAft>
                </a:pPr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Capital Asset Pricing Model equation for expected returns</a:t>
                </a:r>
              </a:p>
              <a:p>
                <a:pPr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𝑬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002147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2147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002147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𝜷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𝑬</m:t>
                      </m:r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[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𝑴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]−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𝒓</m:t>
                          </m:r>
                        </m:e>
                        <m:sub>
                          <m:r>
                            <a:rPr lang="en-US" sz="1600" b="1" i="1">
                              <a:solidFill>
                                <a:srgbClr val="002147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𝒇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2147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rgbClr val="00214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]</m:t>
                    </m:r>
                  </m:oMath>
                </a14:m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expected return on asset </a:t>
                </a:r>
                <a:r>
                  <a:rPr lang="en-US" sz="1600" i="1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endParaRPr lang="en-US" sz="1600" i="1" dirty="0">
                  <a:solidFill>
                    <a:srgbClr val="002147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lvl="1"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risk-free return</a:t>
                </a:r>
              </a:p>
              <a:p>
                <a:pPr lvl="1"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beta of stock </a:t>
                </a:r>
                <a:r>
                  <a:rPr lang="en-US" sz="1600" i="1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which measures systematic (or ‘market’) risk </a:t>
                </a:r>
              </a:p>
              <a:p>
                <a:pPr lvl="1"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sub>
                    </m:sSub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]</m:t>
                    </m:r>
                  </m:oMath>
                </a14:m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expected return on the market portfolio (i.e. the whole market)</a:t>
                </a:r>
              </a:p>
              <a:p>
                <a:pPr lvl="1" algn="just" defTabSz="914377">
                  <a:lnSpc>
                    <a:spcPct val="90000"/>
                  </a:lnSpc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solidFill>
                                  <a:srgbClr val="002147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2147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2147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𝑀</m:t>
                            </m:r>
                          </m:sub>
                        </m:sSub>
                      </m:e>
                    </m:d>
                    <m:r>
                      <a:rPr lang="en-US" sz="1600" i="1">
                        <a:solidFill>
                          <a:srgbClr val="002147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2147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expected excess market return or </a:t>
                </a:r>
                <a:r>
                  <a:rPr lang="en-US" sz="1600" i="1" dirty="0">
                    <a:solidFill>
                      <a:srgbClr val="00214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market risk premium</a:t>
                </a:r>
                <a:endParaRPr lang="en-US" sz="1600" dirty="0">
                  <a:solidFill>
                    <a:srgbClr val="00214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B2FDE8-CA76-A20A-C5ED-2C3D4A01E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005" y="955091"/>
                <a:ext cx="8447991" cy="2861097"/>
              </a:xfrm>
              <a:prstGeom prst="rect">
                <a:avLst/>
              </a:prstGeom>
              <a:blipFill>
                <a:blip r:embed="rId2"/>
                <a:stretch>
                  <a:fillRect l="-28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4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CEFA-22C9-CC52-C708-31C6D4736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5038" y="233691"/>
            <a:ext cx="7382832" cy="879810"/>
          </a:xfrm>
        </p:spPr>
        <p:txBody>
          <a:bodyPr/>
          <a:lstStyle/>
          <a:p>
            <a:r>
              <a:rPr lang="en-GB" dirty="0"/>
              <a:t>Tax-adjusted Weighted Average Cost of Capital (WACC)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20ED5-FBA5-A2AB-534C-ADF7A386D02F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678789" y="1359243"/>
            <a:ext cx="8834438" cy="5091252"/>
          </a:xfrm>
        </p:spPr>
        <p:txBody>
          <a:bodyPr/>
          <a:lstStyle/>
          <a:p>
            <a:r>
              <a:rPr lang="en-GB" dirty="0"/>
              <a:t>Nvidia is not just equity funded, it has excess cash = negative debt</a:t>
            </a:r>
          </a:p>
          <a:p>
            <a:pPr marL="0" indent="0">
              <a:buNone/>
            </a:pPr>
            <a:r>
              <a:rPr lang="en-GB" dirty="0"/>
              <a:t>Equity: US$5,505 billion</a:t>
            </a:r>
          </a:p>
          <a:p>
            <a:pPr marL="0" indent="0">
              <a:buNone/>
            </a:pPr>
            <a:r>
              <a:rPr lang="en-GB" dirty="0"/>
              <a:t>Net Debt: -US$ 24 billion</a:t>
            </a:r>
          </a:p>
          <a:p>
            <a:pPr marL="0" indent="0">
              <a:buNone/>
            </a:pPr>
            <a:r>
              <a:rPr lang="en-GB" dirty="0"/>
              <a:t>Debt cost: 5.22% (AA US Corporates S&amp;P Capital IQ)</a:t>
            </a:r>
          </a:p>
          <a:p>
            <a:pPr marL="0" indent="0">
              <a:buNone/>
            </a:pPr>
            <a:r>
              <a:rPr lang="en-GB" dirty="0"/>
              <a:t>Tax rate: 21% (last twelve months 16%)</a:t>
            </a:r>
          </a:p>
          <a:p>
            <a:pPr marL="0" indent="0" algn="ctr">
              <a:buNone/>
            </a:pPr>
            <a:r>
              <a:rPr lang="en-GB" sz="3600" dirty="0"/>
              <a:t>Tax adjusted WACC =</a:t>
            </a:r>
          </a:p>
          <a:p>
            <a:pPr marL="0" indent="0" algn="ctr">
              <a:buNone/>
            </a:pPr>
            <a:r>
              <a:rPr lang="en-GB" sz="2800" dirty="0"/>
              <a:t>-26/5481 x 5.22% x (1-21%) + 5505/5481 x 14.12% </a:t>
            </a:r>
          </a:p>
          <a:p>
            <a:pPr marL="0" indent="0" algn="ctr">
              <a:buNone/>
            </a:pPr>
            <a:r>
              <a:rPr lang="en-GB" sz="3600" dirty="0"/>
              <a:t>= 14.18%</a:t>
            </a:r>
          </a:p>
        </p:txBody>
      </p:sp>
    </p:spTree>
    <p:extLst>
      <p:ext uri="{BB962C8B-B14F-4D97-AF65-F5344CB8AC3E}">
        <p14:creationId xmlns:p14="http://schemas.microsoft.com/office/powerpoint/2010/main" val="389896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B14A5-6D32-7BD8-2E8F-E8FDF8A7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8968C64F-45EB-66A2-D6E9-53331FD92E4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𝑃𝑟𝑒𝑠𝑒𝑛𝑡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0" i="1">
                          <a:latin typeface="Cambria Math" panose="02040503050406030204" pitchFamily="18" charset="0"/>
                        </a:rPr>
                        <m:t>𝑝𝑟𝑜𝑗𝑒𝑐𝑡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D3A08FA4-E2AB-17D0-D752-D655DBA7EA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5170590-8AA9-B163-40C2-42C74B27941E}"/>
                  </a:ext>
                </a:extLst>
              </p:cNvPr>
              <p:cNvSpPr>
                <a:spLocks noGrp="1"/>
              </p:cNvSpPr>
              <p:nvPr>
                <p:ph sz="quarter" idx="25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4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pt-B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BR" sz="4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𝐶𝑎𝑠h𝑓𝑙𝑜𝑤𝑠</m:t>
                                  </m:r>
                                </m:e>
                                <m:sub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pt-BR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(1+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𝐷𝑖𝑠𝑐𝑜𝑢𝑛𝑡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𝑟𝑎𝑡𝑒</m:t>
                                  </m:r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0A13EEA-93D8-B654-C2E7-10FB7F1589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5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CA57F56-6FDA-B1C2-6DC5-33B8ECB8D7BB}"/>
              </a:ext>
            </a:extLst>
          </p:cNvPr>
          <p:cNvSpPr txBox="1"/>
          <p:nvPr/>
        </p:nvSpPr>
        <p:spPr>
          <a:xfrm>
            <a:off x="2015139" y="4251713"/>
            <a:ext cx="8161722" cy="2051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 we find the cashflows?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consensus forecasts</a:t>
            </a:r>
          </a:p>
        </p:txBody>
      </p:sp>
    </p:spTree>
    <p:extLst>
      <p:ext uri="{BB962C8B-B14F-4D97-AF65-F5344CB8AC3E}">
        <p14:creationId xmlns:p14="http://schemas.microsoft.com/office/powerpoint/2010/main" val="5720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ED07F-6FAD-E352-04C2-9834E3D6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CC30079-6582-FA5A-023A-9E7D07241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6" y="365129"/>
            <a:ext cx="7886700" cy="1325562"/>
          </a:xfrm>
        </p:spPr>
        <p:txBody>
          <a:bodyPr/>
          <a:lstStyle/>
          <a:p>
            <a:r>
              <a:rPr lang="en-US" sz="3200" dirty="0"/>
              <a:t>NVIDIA Free Cash Flow in US$ millions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787C55-3467-6A72-669E-419AE196F458}"/>
              </a:ext>
            </a:extLst>
          </p:cNvPr>
          <p:cNvCxnSpPr>
            <a:cxnSpLocks/>
          </p:cNvCxnSpPr>
          <p:nvPr/>
        </p:nvCxnSpPr>
        <p:spPr>
          <a:xfrm>
            <a:off x="7324426" y="1217527"/>
            <a:ext cx="0" cy="455812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EF9AB7B-F61E-1875-1C90-0A30E1F0153F}"/>
              </a:ext>
            </a:extLst>
          </p:cNvPr>
          <p:cNvCxnSpPr>
            <a:cxnSpLocks/>
          </p:cNvCxnSpPr>
          <p:nvPr/>
        </p:nvCxnSpPr>
        <p:spPr>
          <a:xfrm>
            <a:off x="7324426" y="1979031"/>
            <a:ext cx="926592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5235175-F8D2-439F-F1EA-A564BD1E1910}"/>
              </a:ext>
            </a:extLst>
          </p:cNvPr>
          <p:cNvSpPr txBox="1"/>
          <p:nvPr/>
        </p:nvSpPr>
        <p:spPr>
          <a:xfrm>
            <a:off x="7652951" y="1634481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9B7191-E59B-FE7F-DE84-76513F989AEB}"/>
              </a:ext>
            </a:extLst>
          </p:cNvPr>
          <p:cNvSpPr txBox="1"/>
          <p:nvPr/>
        </p:nvSpPr>
        <p:spPr>
          <a:xfrm>
            <a:off x="1695456" y="6035671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Capital IQ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B1B97D8-D6E5-138B-C844-8C403369E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297270"/>
              </p:ext>
            </p:extLst>
          </p:nvPr>
        </p:nvGraphicFramePr>
        <p:xfrm>
          <a:off x="2363767" y="866738"/>
          <a:ext cx="7809711" cy="5124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849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7963E-5E82-DE51-5CFF-3F7AE615E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B1B97D8-D6E5-138B-C844-8C403369E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58562"/>
              </p:ext>
            </p:extLst>
          </p:nvPr>
        </p:nvGraphicFramePr>
        <p:xfrm>
          <a:off x="2242458" y="1027910"/>
          <a:ext cx="8033657" cy="511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5882B191-79CF-B7C8-6A4C-03DFDE3F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6" y="365129"/>
            <a:ext cx="7886700" cy="1325562"/>
          </a:xfrm>
        </p:spPr>
        <p:txBody>
          <a:bodyPr/>
          <a:lstStyle/>
          <a:p>
            <a:r>
              <a:rPr lang="en-US" sz="3200" dirty="0"/>
              <a:t>NVIDIA Free Cash Flow in US$ millions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F486D6-81A8-3CD7-8131-CD4A43E4E96A}"/>
              </a:ext>
            </a:extLst>
          </p:cNvPr>
          <p:cNvCxnSpPr>
            <a:cxnSpLocks/>
          </p:cNvCxnSpPr>
          <p:nvPr/>
        </p:nvCxnSpPr>
        <p:spPr>
          <a:xfrm>
            <a:off x="7324426" y="985644"/>
            <a:ext cx="0" cy="488671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F6D31F4-CD54-3ACB-A6E7-85710AD91003}"/>
              </a:ext>
            </a:extLst>
          </p:cNvPr>
          <p:cNvCxnSpPr>
            <a:cxnSpLocks/>
          </p:cNvCxnSpPr>
          <p:nvPr/>
        </p:nvCxnSpPr>
        <p:spPr>
          <a:xfrm>
            <a:off x="7324426" y="1979031"/>
            <a:ext cx="926592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5E0B58D-E245-6607-E0A0-B4A641B6E283}"/>
              </a:ext>
            </a:extLst>
          </p:cNvPr>
          <p:cNvSpPr txBox="1"/>
          <p:nvPr/>
        </p:nvSpPr>
        <p:spPr>
          <a:xfrm>
            <a:off x="7652951" y="1634481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5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3167CE-3ED3-E830-36E8-9EFC82268821}"/>
              </a:ext>
            </a:extLst>
          </p:cNvPr>
          <p:cNvSpPr txBox="1"/>
          <p:nvPr/>
        </p:nvSpPr>
        <p:spPr>
          <a:xfrm>
            <a:off x="1695456" y="6104238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Capital IQ</a:t>
            </a:r>
          </a:p>
        </p:txBody>
      </p:sp>
    </p:spTree>
    <p:extLst>
      <p:ext uri="{BB962C8B-B14F-4D97-AF65-F5344CB8AC3E}">
        <p14:creationId xmlns:p14="http://schemas.microsoft.com/office/powerpoint/2010/main" val="7161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B809E09-0D5D-4275-3E9B-2893084AB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2" y="1945102"/>
            <a:ext cx="2176852" cy="879810"/>
          </a:xfrm>
        </p:spPr>
        <p:txBody>
          <a:bodyPr/>
          <a:lstStyle/>
          <a:p>
            <a:r>
              <a:rPr lang="en-US" sz="2800" dirty="0"/>
              <a:t>Do the numbers add up?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6C15DE-B8B8-98E9-52B3-06C2C1AD3D3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299349" y="2846389"/>
                <a:ext cx="6086475" cy="2278063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/>
                  <a:t>Value of projected cashflows to 2036 are $2.4 trillion</a:t>
                </a:r>
              </a:p>
              <a:p>
                <a:r>
                  <a:rPr lang="en-GB" sz="2000" dirty="0"/>
                  <a:t>Current value of NVIDIA is $5.48 trillion</a:t>
                </a:r>
              </a:p>
              <a:p>
                <a:r>
                  <a:rPr lang="en-GB" sz="2000" dirty="0"/>
                  <a:t>How to fill the gap? Use growing perpetuity formula for terminal value (growth past 2036)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𝐶𝐹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6C15DE-B8B8-98E9-52B3-06C2C1AD3D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299349" y="2846389"/>
                <a:ext cx="6086475" cy="2278063"/>
              </a:xfrm>
              <a:blipFill>
                <a:blip r:embed="rId2"/>
                <a:stretch>
                  <a:fillRect t="-2941" r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81F3949-E8F1-79E6-E3E8-855BFD7C3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99349" y="5295911"/>
            <a:ext cx="6086475" cy="611488"/>
          </a:xfrm>
        </p:spPr>
        <p:txBody>
          <a:bodyPr/>
          <a:lstStyle/>
          <a:p>
            <a:r>
              <a:rPr lang="en-US" sz="2400" dirty="0"/>
              <a:t>Requires growth to be 6.5% in perpetuity</a:t>
            </a:r>
          </a:p>
          <a:p>
            <a:r>
              <a:rPr lang="en-US" sz="2400" dirty="0"/>
              <a:t>(that’s too high – LT growth = 3%)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ABF71B9-466C-E6E1-6356-ED3C9F342C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910762" y="192098"/>
            <a:ext cx="602456" cy="6011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56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CE9D82-C05D-8DCE-8D58-D2033A51F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9" y="1259302"/>
            <a:ext cx="8834438" cy="879810"/>
          </a:xfrm>
        </p:spPr>
        <p:txBody>
          <a:bodyPr anchor="t">
            <a:normAutofit/>
          </a:bodyPr>
          <a:lstStyle/>
          <a:p>
            <a:r>
              <a:rPr lang="en-GB" dirty="0"/>
              <a:t>What do the 2036 forecasts show?</a:t>
            </a:r>
          </a:p>
        </p:txBody>
      </p:sp>
      <p:graphicFrame>
        <p:nvGraphicFramePr>
          <p:cNvPr id="10" name="Text Placeholder 6">
            <a:extLst>
              <a:ext uri="{FF2B5EF4-FFF2-40B4-BE49-F238E27FC236}">
                <a16:creationId xmlns:a16="http://schemas.microsoft.com/office/drawing/2014/main" id="{1B22FD4C-2842-FD67-D4F1-F827998E05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8082534"/>
              </p:ext>
            </p:extLst>
          </p:nvPr>
        </p:nvGraphicFramePr>
        <p:xfrm>
          <a:off x="1678789" y="2139111"/>
          <a:ext cx="8834438" cy="431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016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65D7-A3BA-16D0-DEA5-031B95D65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4460" y="233691"/>
            <a:ext cx="8834437" cy="879810"/>
          </a:xfrm>
        </p:spPr>
        <p:txBody>
          <a:bodyPr anchor="t">
            <a:normAutofit/>
          </a:bodyPr>
          <a:lstStyle/>
          <a:p>
            <a:r>
              <a:rPr lang="en-GB" dirty="0"/>
              <a:t>Need some better numbers!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2312A31-C565-BA37-1050-BBA6257358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350201"/>
              </p:ext>
            </p:extLst>
          </p:nvPr>
        </p:nvGraphicFramePr>
        <p:xfrm>
          <a:off x="1833564" y="1050190"/>
          <a:ext cx="8834437" cy="4757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6309AD6-D0D1-2A98-3A6B-F4348A903CA3}"/>
              </a:ext>
            </a:extLst>
          </p:cNvPr>
          <p:cNvSpPr txBox="1"/>
          <p:nvPr/>
        </p:nvSpPr>
        <p:spPr>
          <a:xfrm>
            <a:off x="1598141" y="5894307"/>
            <a:ext cx="8995719" cy="91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range in 2036 is between $1.8 trillion and $7.3 trillion</a:t>
            </a:r>
          </a:p>
        </p:txBody>
      </p:sp>
    </p:spTree>
    <p:extLst>
      <p:ext uri="{BB962C8B-B14F-4D97-AF65-F5344CB8AC3E}">
        <p14:creationId xmlns:p14="http://schemas.microsoft.com/office/powerpoint/2010/main" val="118074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3261-2F51-33E2-8FD1-2B71C1350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5" y="1259302"/>
            <a:ext cx="8834437" cy="879810"/>
          </a:xfrm>
        </p:spPr>
        <p:txBody>
          <a:bodyPr anchor="t">
            <a:normAutofit/>
          </a:bodyPr>
          <a:lstStyle/>
          <a:p>
            <a:r>
              <a:rPr lang="en-GB" dirty="0"/>
              <a:t>Extrapolate from NVIDIA revenues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83CD3E-0C1F-5C8F-12F3-D61D25118DDE}"/>
              </a:ext>
            </a:extLst>
          </p:cNvPr>
          <p:cNvGraphicFramePr>
            <a:graphicFrameLocks noGrp="1"/>
          </p:cNvGraphicFramePr>
          <p:nvPr>
            <p:ph sz="quarter" idx="25"/>
            <p:extLst>
              <p:ext uri="{D42A27DB-BD31-4B8C-83A1-F6EECF244321}">
                <p14:modId xmlns:p14="http://schemas.microsoft.com/office/powerpoint/2010/main" val="4023259627"/>
              </p:ext>
            </p:extLst>
          </p:nvPr>
        </p:nvGraphicFramePr>
        <p:xfrm>
          <a:off x="1678785" y="2139112"/>
          <a:ext cx="8834437" cy="431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750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EF7B89-4963-FC3C-4A6B-91CB833CD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 line with NVIDIA forecast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E74A4D-A261-8F25-E292-452A3034D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0538" y="1527582"/>
            <a:ext cx="8450262" cy="444101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FB64ED-4020-7DB4-B9B8-8E28B8234ACD}"/>
              </a:ext>
            </a:extLst>
          </p:cNvPr>
          <p:cNvSpPr txBox="1"/>
          <p:nvPr/>
        </p:nvSpPr>
        <p:spPr>
          <a:xfrm>
            <a:off x="1695450" y="5820030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NVIDIA</a:t>
            </a:r>
          </a:p>
        </p:txBody>
      </p:sp>
    </p:spTree>
    <p:extLst>
      <p:ext uri="{BB962C8B-B14F-4D97-AF65-F5344CB8AC3E}">
        <p14:creationId xmlns:p14="http://schemas.microsoft.com/office/powerpoint/2010/main" val="848186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237E0-AC75-648C-9207-0C96D030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7223" y="1484277"/>
            <a:ext cx="6707090" cy="74988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The market remains optimistic</a:t>
            </a:r>
            <a:br>
              <a:rPr lang="en-GB" dirty="0"/>
            </a:br>
            <a:r>
              <a:rPr lang="en-GB" sz="2700" dirty="0"/>
              <a:t>Nvidia’s share price &amp; market cap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96E95F-8FF0-D2D9-183B-F2BF05326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0538" y="2540907"/>
            <a:ext cx="8450262" cy="241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15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FE00C1-BC20-30AA-C3D6-DF395FF5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it a bubble?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0A2654-F2BD-CB5E-4DF7-51F2EA846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94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EB04-EEAA-E025-1133-5821EE564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5" y="1259302"/>
            <a:ext cx="8834437" cy="879810"/>
          </a:xfrm>
        </p:spPr>
        <p:txBody>
          <a:bodyPr anchor="t">
            <a:normAutofit/>
          </a:bodyPr>
          <a:lstStyle/>
          <a:p>
            <a:r>
              <a:rPr lang="en-GB" dirty="0"/>
              <a:t>What leads to a boom and bust cycle?</a:t>
            </a:r>
          </a:p>
        </p:txBody>
      </p:sp>
      <p:graphicFrame>
        <p:nvGraphicFramePr>
          <p:cNvPr id="7" name="Text Placeholder 3">
            <a:extLst>
              <a:ext uri="{FF2B5EF4-FFF2-40B4-BE49-F238E27FC236}">
                <a16:creationId xmlns:a16="http://schemas.microsoft.com/office/drawing/2014/main" id="{3046024B-9FDB-FCCE-7799-4710B2D82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785322"/>
              </p:ext>
            </p:extLst>
          </p:nvPr>
        </p:nvGraphicFramePr>
        <p:xfrm>
          <a:off x="1678785" y="2139112"/>
          <a:ext cx="8834437" cy="431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048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57FD9E7-5390-35A9-1F3A-45B197F36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“The AI investment race” BIS working paper July 2026</a:t>
            </a:r>
            <a:br>
              <a:rPr lang="en-US" dirty="0"/>
            </a:br>
            <a:r>
              <a:rPr lang="en-GB" dirty="0" err="1"/>
              <a:t>Rungcharoenkitkul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D36571-1867-35CB-48F9-8375B183AF1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 sz="2000" dirty="0" err="1"/>
              <a:t>Rungcharoenkitkul</a:t>
            </a:r>
            <a:r>
              <a:rPr lang="en-GB" sz="2000" dirty="0"/>
              <a:t> (2026) shows how the Minsky cycle could be happening in AI boom</a:t>
            </a:r>
          </a:p>
          <a:p>
            <a:r>
              <a:rPr lang="en-GB" sz="2000" dirty="0"/>
              <a:t>Looks at investment players (five big groups) and models competition and financing</a:t>
            </a:r>
          </a:p>
          <a:p>
            <a:r>
              <a:rPr lang="en-GB" sz="2000" dirty="0"/>
              <a:t>Identifies difference between private and social benefits to explain potential over-investment</a:t>
            </a:r>
          </a:p>
          <a:p>
            <a:r>
              <a:rPr lang="en-GB" sz="2000" dirty="0"/>
              <a:t>Also shows how market structure likely to lead to “</a:t>
            </a:r>
            <a:r>
              <a:rPr lang="en-GB" sz="2000" dirty="0" err="1"/>
              <a:t>firesales</a:t>
            </a:r>
            <a:r>
              <a:rPr lang="en-GB" sz="2000" dirty="0"/>
              <a:t>”</a:t>
            </a:r>
          </a:p>
          <a:p>
            <a:r>
              <a:rPr lang="en-GB" sz="2000" dirty="0"/>
              <a:t>Furthermore, network links between players increases the likelihood of a crisis due to contagion</a:t>
            </a:r>
            <a:endParaRPr lang="en-US" sz="20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BCED8E-E432-7412-D785-2C782F9326F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6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A13EE6-4C91-A942-94CB-BA6028B6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How AI boom compared to past booms</a:t>
            </a:r>
            <a:r>
              <a:rPr lang="en-GB" dirty="0"/>
              <a:t> </a:t>
            </a:r>
            <a:br>
              <a:rPr lang="en-GB" dirty="0"/>
            </a:br>
            <a:r>
              <a:rPr lang="en-GB" b="0" dirty="0"/>
              <a:t>Panel (a) shows investment during five innovation-led booms as multiples of each episode’s pre-boom trough: canals (US, from 1835), railways (GB, from 1843), the 1920s (US, from 1921), dotcom (US, from 1995) and AI </a:t>
            </a:r>
            <a:r>
              <a:rPr lang="en-GB" b="0" dirty="0" err="1"/>
              <a:t>hyperscaler</a:t>
            </a:r>
            <a:r>
              <a:rPr lang="en-GB" b="0" dirty="0"/>
              <a:t> capex (from 2023, with 2026 from announced guidance).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8C0362-440A-CFA9-8CEA-2882919A5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650" y="1988580"/>
            <a:ext cx="7886700" cy="402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0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8C12-3304-FE64-97D1-28341F3B8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It’s all about circularity</a:t>
            </a:r>
            <a:br>
              <a:rPr lang="en-GB" dirty="0"/>
            </a:br>
            <a:r>
              <a:rPr lang="en-GB" b="0" dirty="0"/>
              <a:t>Panel (b) shows the network of equity stakes and compute-purchase commitments linking </a:t>
            </a:r>
            <a:r>
              <a:rPr lang="en-GB" b="0" dirty="0" err="1"/>
              <a:t>hyperscalers</a:t>
            </a:r>
            <a:r>
              <a:rPr lang="en-GB" b="0" dirty="0"/>
              <a:t>, chipmakers, AI labs and the leading neocloud, with thicker edges for larger deals. Sources: SEC filings (10-K, 10-Q, 8-K), company announcements, earnings-call guidance, and financial press.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D73F1E-6370-F613-DDC9-47BDE1215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650" y="2477811"/>
            <a:ext cx="7886700" cy="304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14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46E2-7622-E12F-FC8F-8AFD087E5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5" y="1259302"/>
            <a:ext cx="8834437" cy="879810"/>
          </a:xfrm>
        </p:spPr>
        <p:txBody>
          <a:bodyPr anchor="t">
            <a:normAutofit/>
          </a:bodyPr>
          <a:lstStyle/>
          <a:p>
            <a:r>
              <a:rPr lang="en-GB" dirty="0"/>
              <a:t>How does the model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F0CA8-15AC-528F-30D4-763EB2248F7C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678785" y="2139112"/>
            <a:ext cx="8834437" cy="4311384"/>
          </a:xfrm>
        </p:spPr>
        <p:txBody>
          <a:bodyPr>
            <a:normAutofit fontScale="92500" lnSpcReduction="10000"/>
          </a:bodyPr>
          <a:lstStyle/>
          <a:p>
            <a:r>
              <a:rPr lang="en-GB" sz="1700" dirty="0"/>
              <a:t>Three period model</a:t>
            </a:r>
          </a:p>
          <a:p>
            <a:r>
              <a:rPr lang="en-GB" sz="1700" dirty="0"/>
              <a:t>There are coalitions of </a:t>
            </a:r>
            <a:r>
              <a:rPr lang="en-GB" sz="1700" dirty="0" err="1"/>
              <a:t>hyperscalers</a:t>
            </a:r>
            <a:r>
              <a:rPr lang="en-GB" sz="1700" dirty="0"/>
              <a:t> and AI labs (treated as single decision maker and all the same) ( In reality five coalitions</a:t>
            </a:r>
          </a:p>
          <a:p>
            <a:r>
              <a:rPr lang="en-GB" sz="1700" dirty="0"/>
              <a:t>In period 1 Each coalition invests (equity and debt) into AI investment</a:t>
            </a:r>
          </a:p>
          <a:p>
            <a:r>
              <a:rPr lang="en-GB" sz="1700" dirty="0"/>
              <a:t>In period 2 There is a productivity draw (we find out how useful AI is) </a:t>
            </a:r>
            <a:r>
              <a:rPr lang="el-GR" sz="1700" dirty="0"/>
              <a:t>ρ</a:t>
            </a:r>
            <a:r>
              <a:rPr lang="en-GB" sz="1700" dirty="0"/>
              <a:t> is between 0 and 2, where </a:t>
            </a:r>
            <a:r>
              <a:rPr lang="el-GR" sz="1700" dirty="0"/>
              <a:t>ρ</a:t>
            </a:r>
            <a:r>
              <a:rPr lang="en-GB" sz="1700" dirty="0"/>
              <a:t>&gt;1 is good and </a:t>
            </a:r>
            <a:r>
              <a:rPr lang="el-GR" sz="1700" dirty="0"/>
              <a:t>ρ</a:t>
            </a:r>
            <a:r>
              <a:rPr lang="en-GB" sz="1700" dirty="0"/>
              <a:t>&lt;1 is bad, coalitions decide how much to invest in period 2 after seeing productivity, </a:t>
            </a:r>
            <a:r>
              <a:rPr lang="el-GR" sz="1700" dirty="0"/>
              <a:t>θ</a:t>
            </a:r>
            <a:r>
              <a:rPr lang="en-GB" sz="1700" dirty="0"/>
              <a:t> is between 0 and 1, and decides how much of a disadvantage it is to build in period 2 rather than period 1</a:t>
            </a:r>
          </a:p>
          <a:p>
            <a:r>
              <a:rPr lang="en-GB" sz="1700" dirty="0"/>
              <a:t>In period 3 investment payoff is resolved and equity and debt paid off</a:t>
            </a:r>
          </a:p>
          <a:p>
            <a:r>
              <a:rPr lang="en-GB" sz="1700" dirty="0"/>
              <a:t>Investments in period 1 and 2 decide its “compute”, but there are constraints </a:t>
            </a:r>
            <a:r>
              <a:rPr lang="el-GR" sz="1700" dirty="0"/>
              <a:t>ν</a:t>
            </a:r>
            <a:r>
              <a:rPr lang="en-GB" sz="1700" dirty="0"/>
              <a:t> between 0 and 1, which represents supply constraints, and there is circular financing in the form of </a:t>
            </a:r>
            <a:r>
              <a:rPr lang="el-GR" sz="1700" dirty="0"/>
              <a:t>γ</a:t>
            </a:r>
            <a:r>
              <a:rPr lang="en-GB" sz="1700" baseline="-25000" dirty="0"/>
              <a:t>k</a:t>
            </a:r>
            <a:r>
              <a:rPr lang="en-GB" sz="1700" dirty="0"/>
              <a:t> which is the dual hold up problem of </a:t>
            </a:r>
            <a:r>
              <a:rPr lang="en-GB" sz="1700" dirty="0" err="1"/>
              <a:t>hyperscalers</a:t>
            </a:r>
            <a:r>
              <a:rPr lang="en-GB" sz="1700" dirty="0"/>
              <a:t> wanting to lock in demand for build out of compute, but lab cannot commit to purchase. </a:t>
            </a:r>
            <a:r>
              <a:rPr lang="en-GB" sz="1700" dirty="0" err="1"/>
              <a:t>Hyperscaler</a:t>
            </a:r>
            <a:r>
              <a:rPr lang="en-GB" sz="1700" dirty="0"/>
              <a:t> achieves this through taking an equity stake in lab. (“circular financing”)</a:t>
            </a:r>
          </a:p>
          <a:p>
            <a:r>
              <a:rPr lang="el-GR" sz="1700" dirty="0"/>
              <a:t>ε</a:t>
            </a:r>
            <a:r>
              <a:rPr lang="en-GB" sz="1700" dirty="0"/>
              <a:t> is the “headstart” elasticity, it must be &gt;0 and indicates the extent to which only period 1 capacity can capture contest share determined in period 3. (This determines the extent to which debt is decided in period 1)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2154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D67E6-58E0-23EE-9C80-EC7B51D4F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5" y="1259302"/>
            <a:ext cx="8834437" cy="879810"/>
          </a:xfrm>
        </p:spPr>
        <p:txBody>
          <a:bodyPr anchor="t">
            <a:normAutofit/>
          </a:bodyPr>
          <a:lstStyle/>
          <a:p>
            <a:r>
              <a:rPr lang="en-GB" dirty="0"/>
              <a:t>Decisions and constraints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85036-C237-27C1-98AD-AAF5D4D6E265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678785" y="2139112"/>
            <a:ext cx="8834437" cy="4311384"/>
          </a:xfrm>
        </p:spPr>
        <p:txBody>
          <a:bodyPr>
            <a:normAutofit/>
          </a:bodyPr>
          <a:lstStyle/>
          <a:p>
            <a:r>
              <a:rPr lang="en-GB" dirty="0"/>
              <a:t>Each coalition must choose investment in period 1 taking into account others actions</a:t>
            </a:r>
          </a:p>
          <a:p>
            <a:r>
              <a:rPr lang="en-GB" dirty="0"/>
              <a:t>As each is trying to steal a march on others, the Nash Equilibrium is for individual coalitions to overinvest relative to an optimal social planner</a:t>
            </a:r>
          </a:p>
          <a:p>
            <a:r>
              <a:rPr lang="en-GB" dirty="0"/>
              <a:t>Coalitions desire to win the race leads to overcommitment in period 1, to excess reliance on circular finance in period 1 (as compute is a function of synergies between two members of coalition)</a:t>
            </a:r>
          </a:p>
          <a:p>
            <a:r>
              <a:rPr lang="en-GB" dirty="0"/>
              <a:t>There is a </a:t>
            </a:r>
            <a:r>
              <a:rPr lang="en-GB" dirty="0" err="1"/>
              <a:t>firesale</a:t>
            </a:r>
            <a:r>
              <a:rPr lang="en-GB" dirty="0"/>
              <a:t> and leverage increase of the size of the bust</a:t>
            </a:r>
          </a:p>
        </p:txBody>
      </p:sp>
    </p:spTree>
    <p:extLst>
      <p:ext uri="{BB962C8B-B14F-4D97-AF65-F5344CB8AC3E}">
        <p14:creationId xmlns:p14="http://schemas.microsoft.com/office/powerpoint/2010/main" val="4411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4A57C-A6C9-1EB8-F62C-9DF020A418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happens in the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BDF04-19C8-D7F1-C46E-10B7493E4400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 err="1"/>
              <a:t>Rungcharoenkitkul</a:t>
            </a:r>
            <a:r>
              <a:rPr lang="en-GB" dirty="0"/>
              <a:t> (2026) calibrates their model. Five groups (Amazon, Google, Meta, Microsoft, Oracle) </a:t>
            </a:r>
            <a:r>
              <a:rPr lang="en-GB" dirty="0" err="1"/>
              <a:t>hyperscalers</a:t>
            </a:r>
            <a:r>
              <a:rPr lang="en-GB" dirty="0"/>
              <a:t> and (Anthropic, </a:t>
            </a:r>
            <a:r>
              <a:rPr lang="en-GB" dirty="0" err="1"/>
              <a:t>Deepmind</a:t>
            </a:r>
            <a:r>
              <a:rPr lang="en-GB" dirty="0"/>
              <a:t>, </a:t>
            </a:r>
            <a:r>
              <a:rPr lang="en-GB" dirty="0" err="1"/>
              <a:t>MetaAI</a:t>
            </a:r>
            <a:r>
              <a:rPr lang="en-GB" dirty="0"/>
              <a:t>, OpenAI, </a:t>
            </a:r>
            <a:r>
              <a:rPr lang="en-GB" dirty="0" err="1"/>
              <a:t>xAI</a:t>
            </a:r>
            <a:r>
              <a:rPr lang="en-GB" dirty="0"/>
              <a:t>) labs</a:t>
            </a:r>
          </a:p>
          <a:p>
            <a:r>
              <a:rPr lang="el-GR" dirty="0"/>
              <a:t>ν</a:t>
            </a:r>
            <a:r>
              <a:rPr lang="en-GB" dirty="0"/>
              <a:t> = 0.7, </a:t>
            </a:r>
            <a:r>
              <a:rPr lang="el-GR" dirty="0"/>
              <a:t>θ</a:t>
            </a:r>
            <a:r>
              <a:rPr lang="en-GB" dirty="0"/>
              <a:t> = 0.85, </a:t>
            </a:r>
            <a:r>
              <a:rPr lang="el-GR" dirty="0"/>
              <a:t>ε</a:t>
            </a:r>
            <a:r>
              <a:rPr lang="en-GB" dirty="0"/>
              <a:t> = 0.2 (this ranges from above 1 in consumer market to near zero in business markets). The elasticity suggests debt share as being 30%</a:t>
            </a:r>
          </a:p>
          <a:p>
            <a:r>
              <a:rPr lang="en-GB" dirty="0"/>
              <a:t>Results: Compute over-investment of 1.34x and dollar over-investment of 1.51 x</a:t>
            </a:r>
          </a:p>
          <a:p>
            <a:r>
              <a:rPr lang="en-GB" dirty="0"/>
              <a:t>The internal model equilibrium places the required productivity draw as </a:t>
            </a:r>
            <a:r>
              <a:rPr lang="el-GR" dirty="0"/>
              <a:t>ρ</a:t>
            </a:r>
            <a:r>
              <a:rPr lang="en-GB" dirty="0"/>
              <a:t>=1, but the required level of productivity gains rises as the period 1 investment rises</a:t>
            </a:r>
          </a:p>
          <a:p>
            <a:r>
              <a:rPr lang="en-GB" dirty="0"/>
              <a:t>Paper concludes that baseline assumptions suggest even chance of bust</a:t>
            </a:r>
          </a:p>
          <a:p>
            <a:r>
              <a:rPr lang="en-GB" dirty="0"/>
              <a:t>If a bust occurs, all coalitions will suffer failure simultaneously as it is a common productivity shock (aside: Is this true?)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14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0C1A-0151-17A9-7948-2681F6657B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en-GB" dirty="0"/>
              <a:t>Social surplus based on period one investment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942425-A08B-BB33-DB5B-D41D2DD9B4A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14631" y="2019710"/>
            <a:ext cx="6038850" cy="4646198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2897C7-7C7C-7603-5EE5-1FBD55643DEF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18461" r="18461"/>
          <a:stretch/>
        </p:blipFill>
        <p:spPr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F1F315-3054-557F-BBF3-79665E3D7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260" y="1282384"/>
            <a:ext cx="6806188" cy="429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8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A017-5E2A-A7AD-A209-20EE92156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Depending on beta (productivity) boom or bust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779BE-CB71-8D38-1F1E-8F022D0BED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E7F8B63-AA27-343A-5802-09029B6C6BD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3A5332-5BA1-69A0-EA65-CC50BEB81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017" y="2164703"/>
            <a:ext cx="6529983" cy="42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D6FD3E-B6F8-19EC-9FC5-4731026A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Possible network contagion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BA8CC9-C148-4474-8490-922F70955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531" y="1157601"/>
            <a:ext cx="8033657" cy="561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84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9FBE89-2EFE-68D0-8BAE-5ECB3FD1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large is the impact of AI?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E06DF5-595B-CBBD-8286-438B0722F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1504" y="1457739"/>
            <a:ext cx="4536504" cy="46684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/>
              <a:t>Acemoglu (May 2024)</a:t>
            </a:r>
          </a:p>
          <a:p>
            <a:r>
              <a:rPr lang="en-GB" sz="1900" dirty="0"/>
              <a:t>Using a task based model of AI and assuming automation and task complementarities</a:t>
            </a:r>
          </a:p>
          <a:p>
            <a:pPr lvl="1"/>
            <a:r>
              <a:rPr lang="en-GB" dirty="0"/>
              <a:t>20% of US task are exposed and 23% can be done by AI and cost savings are 27%</a:t>
            </a:r>
          </a:p>
          <a:p>
            <a:r>
              <a:rPr lang="en-GB" sz="1900" dirty="0"/>
              <a:t>Estimated effect over 10 years is 0.66% increase in TFP (or 0.064% annually)</a:t>
            </a:r>
          </a:p>
          <a:p>
            <a:pPr lvl="1"/>
            <a:r>
              <a:rPr lang="en-GB" dirty="0"/>
              <a:t>GDP will increase more due to investment but consumption declines</a:t>
            </a:r>
          </a:p>
          <a:p>
            <a:r>
              <a:rPr lang="en-GB" sz="1900" dirty="0"/>
              <a:t>Will increase inequality and especially gap between capital and labour income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BAD5CB-C140-2C35-A6C0-27B163BBE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457739"/>
            <a:ext cx="4283764" cy="46684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/>
              <a:t>Aghion and Bunel (June 2024)</a:t>
            </a:r>
          </a:p>
          <a:p>
            <a:r>
              <a:rPr lang="en-GB" dirty="0"/>
              <a:t>Use same methodology as Acemoglu 2024</a:t>
            </a:r>
          </a:p>
          <a:p>
            <a:r>
              <a:rPr lang="en-GB" dirty="0"/>
              <a:t>Different assumptions about impact and applicability</a:t>
            </a:r>
          </a:p>
          <a:p>
            <a:r>
              <a:rPr lang="en-GB" dirty="0"/>
              <a:t>Estimated annual increase in TFP of between 0.07pp and 1.24pp with a median of 0.68pp</a:t>
            </a:r>
          </a:p>
          <a:p>
            <a:r>
              <a:rPr lang="en-GB" dirty="0"/>
              <a:t>Note annual TFP in US has been 0.65% between 1990 and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3655A-8983-11F4-63AA-EFC68EC8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1B36F-1B9E-4FF7-AA5F-EC289388201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467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0B342E-5422-41CB-8227-8F1AE7B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GB" dirty="0"/>
              <a:t>Who’s right? And what does it mean?</a:t>
            </a:r>
          </a:p>
        </p:txBody>
      </p:sp>
      <p:graphicFrame>
        <p:nvGraphicFramePr>
          <p:cNvPr id="12" name="Text Placeholder 8">
            <a:extLst>
              <a:ext uri="{FF2B5EF4-FFF2-40B4-BE49-F238E27FC236}">
                <a16:creationId xmlns:a16="http://schemas.microsoft.com/office/drawing/2014/main" id="{A0001AC1-E851-2FAB-525C-1B03AD11B954}"/>
              </a:ext>
            </a:extLst>
          </p:cNvPr>
          <p:cNvGraphicFramePr/>
          <p:nvPr/>
        </p:nvGraphicFramePr>
        <p:xfrm>
          <a:off x="1678789" y="2139111"/>
          <a:ext cx="8834438" cy="431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7948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9DC4012-72B9-1A98-A7A7-B256B2463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2656" y="570402"/>
            <a:ext cx="7886700" cy="1325562"/>
          </a:xfrm>
        </p:spPr>
        <p:txBody>
          <a:bodyPr anchor="ctr">
            <a:normAutofit/>
          </a:bodyPr>
          <a:lstStyle/>
          <a:p>
            <a:r>
              <a:rPr lang="en-GB" sz="2400" b="0" dirty="0"/>
              <a:t>In 10 years what does Acemoglu (2024) and Aghion and Bunel (2024) imply for the US economy?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20DAB40-D418-5A58-062F-30DACA85D9E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678790" y="2139111"/>
            <a:ext cx="4321969" cy="4311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/>
              <a:t>Acemoglu</a:t>
            </a:r>
          </a:p>
          <a:p>
            <a:r>
              <a:rPr lang="en-GB" dirty="0"/>
              <a:t>GDP in 2036 will be higher by $240-400 billion (&lt;1%)</a:t>
            </a:r>
          </a:p>
          <a:p>
            <a:r>
              <a:rPr lang="en-GB" dirty="0"/>
              <a:t>Incremental capital income is $80 billion</a:t>
            </a:r>
          </a:p>
          <a:p>
            <a:r>
              <a:rPr lang="en-GB" dirty="0"/>
              <a:t>Labour savings are 4.6% (tasks)</a:t>
            </a:r>
          </a:p>
          <a:p>
            <a:r>
              <a:rPr lang="en-GB" dirty="0"/>
              <a:t>Gross jobs displaced: 3-8 million (central = 5 million)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74861D9-83B3-456A-7E4F-868B01C1D82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191259" y="2139111"/>
            <a:ext cx="4321969" cy="4311384"/>
          </a:xfrm>
        </p:spPr>
        <p:txBody>
          <a:bodyPr>
            <a:normAutofit/>
          </a:bodyPr>
          <a:lstStyle/>
          <a:p>
            <a:pPr algn="ctr" defTabSz="913921"/>
            <a:r>
              <a:rPr lang="en-US" sz="2400" b="1" dirty="0"/>
              <a:t>Aghion and Bunel</a:t>
            </a:r>
          </a:p>
          <a:p>
            <a:pPr defTabSz="913921"/>
            <a:r>
              <a:rPr lang="en-US" sz="2400" dirty="0"/>
              <a:t>GDP in 2036 will be higher by $3.5 trillion (7%)</a:t>
            </a:r>
          </a:p>
          <a:p>
            <a:pPr defTabSz="913921"/>
            <a:r>
              <a:rPr lang="en-US" sz="2400" dirty="0"/>
              <a:t>Incremental capital income is $1.4 trillion</a:t>
            </a:r>
          </a:p>
          <a:p>
            <a:pPr defTabSz="913921"/>
            <a:r>
              <a:rPr lang="en-US" sz="2400" dirty="0" err="1"/>
              <a:t>Labour</a:t>
            </a:r>
            <a:r>
              <a:rPr lang="en-US" sz="2400" dirty="0"/>
              <a:t> savings are 30% (tasks)</a:t>
            </a:r>
          </a:p>
          <a:p>
            <a:pPr defTabSz="913921"/>
            <a:r>
              <a:rPr lang="en-US" sz="2400" dirty="0"/>
              <a:t>Gross jobs displaced 15-50 million (Central = 30 million)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EFE66F-4EDD-B865-DFDF-EF23BD10B31F}"/>
              </a:ext>
            </a:extLst>
          </p:cNvPr>
          <p:cNvSpPr txBox="1"/>
          <p:nvPr/>
        </p:nvSpPr>
        <p:spPr>
          <a:xfrm>
            <a:off x="2152656" y="6195527"/>
            <a:ext cx="914400" cy="91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this for EU + UK + Japan + South Korea + Canada + Australia</a:t>
            </a:r>
          </a:p>
        </p:txBody>
      </p:sp>
    </p:spTree>
    <p:extLst>
      <p:ext uri="{BB962C8B-B14F-4D97-AF65-F5344CB8AC3E}">
        <p14:creationId xmlns:p14="http://schemas.microsoft.com/office/powerpoint/2010/main" val="250248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7673-35BD-A669-D10E-A3E3268ED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8707" y="904739"/>
            <a:ext cx="8834438" cy="879810"/>
          </a:xfrm>
        </p:spPr>
        <p:txBody>
          <a:bodyPr/>
          <a:lstStyle/>
          <a:p>
            <a:r>
              <a:rPr lang="en-GB" b="0" dirty="0"/>
              <a:t>Implied free cashflow to AI infrastructure (</a:t>
            </a:r>
            <a:r>
              <a:rPr lang="en-GB" sz="3200" b="0" dirty="0" err="1"/>
              <a:t>Rungcharoenkitkul</a:t>
            </a:r>
            <a:r>
              <a:rPr lang="en-GB" sz="3200" b="0" dirty="0"/>
              <a:t> 2026) players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642BD-2F4F-20E8-26A8-94BE2A8E2E74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Acemoglu estimate in 2036 would be $144 billion</a:t>
            </a:r>
          </a:p>
          <a:p>
            <a:r>
              <a:rPr lang="en-GB" dirty="0"/>
              <a:t>Aghion and Bunel estimate in 2036 would be  $2.5 trillion</a:t>
            </a:r>
          </a:p>
          <a:p>
            <a:r>
              <a:rPr lang="en-GB" dirty="0"/>
              <a:t>(I’ve assumed 90% of capital income)</a:t>
            </a:r>
          </a:p>
          <a:p>
            <a:r>
              <a:rPr lang="en-GB" dirty="0"/>
              <a:t>Aghion and Bunel estimate is roughly in line with the NVIDIA share price estimate</a:t>
            </a:r>
          </a:p>
          <a:p>
            <a:r>
              <a:rPr lang="en-GB" dirty="0"/>
              <a:t>To get the $1.4 trillion being invested this year and next back, FCF over the next three or four years will have to generate at least as much as is being invested (with a lot of future growth built in). This would also be in line with Aghion and Bunel.</a:t>
            </a:r>
          </a:p>
          <a:p>
            <a:r>
              <a:rPr lang="en-GB" dirty="0"/>
              <a:t>Total job losses over the next three to four years would then be equivalent to the ones envisaged in Acemoglu or 5 million in US, 10 million in the West.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4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672C-FBF9-43B4-89D7-B300D27791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D5B5D-61A1-5BA7-A645-969AA5F58124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Three big problems in estimating this:</a:t>
            </a:r>
          </a:p>
          <a:p>
            <a:r>
              <a:rPr lang="en-GB" dirty="0"/>
              <a:t>At what point do the tasks being automated lead to job losses?</a:t>
            </a:r>
          </a:p>
          <a:p>
            <a:r>
              <a:rPr lang="en-GB" dirty="0"/>
              <a:t>Increased employment due to increased demand?</a:t>
            </a:r>
          </a:p>
          <a:p>
            <a:r>
              <a:rPr lang="en-GB" dirty="0"/>
              <a:t>Is the technology going to be value-additive? Or is it substituting for labour?</a:t>
            </a:r>
          </a:p>
          <a:p>
            <a:r>
              <a:rPr lang="en-GB" dirty="0"/>
              <a:t>US labour force is 170 million (163 million employed, 7 million unemployed = 4.1% unemployment)</a:t>
            </a:r>
          </a:p>
          <a:p>
            <a:r>
              <a:rPr lang="en-GB" dirty="0"/>
              <a:t>A rise in unemployment of 5 million, would raise unemployment rate to 7%</a:t>
            </a:r>
          </a:p>
        </p:txBody>
      </p:sp>
    </p:spTree>
    <p:extLst>
      <p:ext uri="{BB962C8B-B14F-4D97-AF65-F5344CB8AC3E}">
        <p14:creationId xmlns:p14="http://schemas.microsoft.com/office/powerpoint/2010/main" val="137188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8D92-6B55-7D5E-DCDF-3760F29E3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5AB63-1B28-07B4-A586-957794079106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Studies typically suggest 55:45 split between augmentation and automation</a:t>
            </a:r>
          </a:p>
          <a:p>
            <a:r>
              <a:rPr lang="en-GB" dirty="0"/>
              <a:t>Direct job losses according to Aghion and Bunel scenario would be 3-7 million by 2029 and jobs not created 7-15 million</a:t>
            </a:r>
          </a:p>
          <a:p>
            <a:r>
              <a:rPr lang="en-GB" dirty="0"/>
              <a:t>New jobs will appear but impact on early career and those in threatened occupations</a:t>
            </a:r>
          </a:p>
          <a:p>
            <a:r>
              <a:rPr lang="en-GB" dirty="0"/>
              <a:t>By 2036, total job losses are 30 million and jobs not created similar magnitude</a:t>
            </a:r>
          </a:p>
        </p:txBody>
      </p:sp>
    </p:spTree>
    <p:extLst>
      <p:ext uri="{BB962C8B-B14F-4D97-AF65-F5344CB8AC3E}">
        <p14:creationId xmlns:p14="http://schemas.microsoft.com/office/powerpoint/2010/main" val="21293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F9355-FDC0-7024-7C61-A728F8229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Bad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FCDA1-487D-46B7-E586-EB61A98C94E9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People don’t seem to be willing to pay for AI</a:t>
            </a:r>
          </a:p>
          <a:p>
            <a:r>
              <a:rPr lang="en-GB" dirty="0"/>
              <a:t>Total revenues so far have been far lower than investments</a:t>
            </a:r>
          </a:p>
          <a:p>
            <a:r>
              <a:rPr lang="en-GB" dirty="0"/>
              <a:t>Users do not want to pay for cutting edge models</a:t>
            </a:r>
          </a:p>
          <a:p>
            <a:r>
              <a:rPr lang="en-GB" dirty="0"/>
              <a:t>Cheap models from China (and others) are available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59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761A-0015-5BB7-D7EF-B7C403BA9A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AI will change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616BA-84D1-9610-8DA4-CB4B0E0DBEE4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But, the winners may not be the current players – infrastructure provision may prove a loser (as it was for many canal builders and railway companies)</a:t>
            </a:r>
          </a:p>
          <a:p>
            <a:r>
              <a:rPr lang="en-GB" dirty="0"/>
              <a:t>Exacerbated by short life of GPUs</a:t>
            </a:r>
          </a:p>
          <a:p>
            <a:r>
              <a:rPr lang="en-GB" dirty="0"/>
              <a:t>It may take a while for winners to become clear and there may (probably will) be a crash in the meantime</a:t>
            </a:r>
          </a:p>
          <a:p>
            <a:r>
              <a:rPr lang="en-GB" dirty="0"/>
              <a:t>Leverage, </a:t>
            </a:r>
            <a:r>
              <a:rPr lang="en-GB" dirty="0" err="1"/>
              <a:t>firesales</a:t>
            </a:r>
            <a:r>
              <a:rPr lang="en-GB" dirty="0"/>
              <a:t> and network contagion will make it much worse (I also worry about private credit and insurance/reinsurance companies roles in this)</a:t>
            </a:r>
          </a:p>
          <a:p>
            <a:r>
              <a:rPr lang="en-GB" dirty="0"/>
              <a:t>Global governments already owe too much and interest rates are rising (inflation is a likely threat)</a:t>
            </a:r>
          </a:p>
        </p:txBody>
      </p:sp>
    </p:spTree>
    <p:extLst>
      <p:ext uri="{BB962C8B-B14F-4D97-AF65-F5344CB8AC3E}">
        <p14:creationId xmlns:p14="http://schemas.microsoft.com/office/powerpoint/2010/main" val="420729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4FB1C-4A72-7A6B-90B8-C4AB18B367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Threats to current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9B07C-6B2A-A9F1-4812-7EC5E8215404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en-GB" dirty="0"/>
              <a:t>LLMs are stochastic parrots. They are never going to reach true generative AI</a:t>
            </a:r>
          </a:p>
          <a:p>
            <a:r>
              <a:rPr lang="en-GB" dirty="0"/>
              <a:t>Alternate approaches to generative AI may work (Causal World Models)</a:t>
            </a:r>
          </a:p>
          <a:p>
            <a:r>
              <a:rPr lang="en-GB" dirty="0"/>
              <a:t>May require a lot less data crunching (but there are alternative uses – </a:t>
            </a:r>
            <a:r>
              <a:rPr lang="en-GB" dirty="0" err="1"/>
              <a:t>eg</a:t>
            </a:r>
            <a:r>
              <a:rPr lang="en-GB" dirty="0"/>
              <a:t> self-driving cars)</a:t>
            </a:r>
          </a:p>
          <a:p>
            <a:r>
              <a:rPr lang="en-GB" dirty="0"/>
              <a:t>Quantum computing</a:t>
            </a:r>
          </a:p>
        </p:txBody>
      </p:sp>
    </p:spTree>
    <p:extLst>
      <p:ext uri="{BB962C8B-B14F-4D97-AF65-F5344CB8AC3E}">
        <p14:creationId xmlns:p14="http://schemas.microsoft.com/office/powerpoint/2010/main" val="17515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B7942C-3A4E-D566-2182-049B4B9C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destroyed the New World Order?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9D8D83-AECF-3063-211B-BA46D8AE9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3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F9786B-986F-D1EB-285E-BC88B9614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9706" y="2446313"/>
            <a:ext cx="6881937" cy="3360373"/>
          </a:xfrm>
        </p:spPr>
        <p:txBody>
          <a:bodyPr>
            <a:normAutofit fontScale="90000"/>
          </a:bodyPr>
          <a:lstStyle/>
          <a:p>
            <a:r>
              <a:rPr lang="en-GB" dirty="0"/>
              <a:t>"A hundred generations have searched for this elusive path to peace, while a thousand wars raged across the span of human </a:t>
            </a:r>
            <a:r>
              <a:rPr lang="en-GB" dirty="0" err="1"/>
              <a:t>endeavor</a:t>
            </a:r>
            <a:r>
              <a:rPr lang="en-GB" dirty="0"/>
              <a:t>. Today that new world is struggling to be born, a world quite different from the one we've known“ </a:t>
            </a:r>
            <a:r>
              <a:rPr lang="en-GB" sz="2200" b="1" i="1" dirty="0"/>
              <a:t>President George Bush 1990</a:t>
            </a:r>
          </a:p>
        </p:txBody>
      </p:sp>
    </p:spTree>
    <p:extLst>
      <p:ext uri="{BB962C8B-B14F-4D97-AF65-F5344CB8AC3E}">
        <p14:creationId xmlns:p14="http://schemas.microsoft.com/office/powerpoint/2010/main" val="176725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16B656-9D04-F886-1CDB-225A59E5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 great Chinese leader, but bad for the world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3DDB39-43A9-84C1-89D4-45D2319419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Xi Jinping - Wikipedia">
            <a:extLst>
              <a:ext uri="{FF2B5EF4-FFF2-40B4-BE49-F238E27FC236}">
                <a16:creationId xmlns:a16="http://schemas.microsoft.com/office/drawing/2014/main" id="{5B724C55-A6CE-3958-492D-561177A6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978" y="374546"/>
            <a:ext cx="3713584" cy="47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43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47FD68-A88A-EE72-5ECF-62205C54A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Being rich has implications 2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F77E21A-7FCE-5FAD-5D45-13E15AC77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25237"/>
              </p:ext>
            </p:extLst>
          </p:nvPr>
        </p:nvGraphicFramePr>
        <p:xfrm>
          <a:off x="1663960" y="1427584"/>
          <a:ext cx="8408763" cy="505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7330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C52F6-E28F-BB78-F4D6-C9F0FEA6F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CDD9F7-C2C5-4B3C-7E97-10987A78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Being rich has implications 2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13732D-709B-2ABD-9124-3E880B4AD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971893"/>
              </p:ext>
            </p:extLst>
          </p:nvPr>
        </p:nvGraphicFramePr>
        <p:xfrm>
          <a:off x="1663960" y="1427584"/>
          <a:ext cx="8408763" cy="505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65A0CC-F5B5-F6D1-8D38-CDC1B012D15C}"/>
              </a:ext>
            </a:extLst>
          </p:cNvPr>
          <p:cNvCxnSpPr>
            <a:cxnSpLocks/>
          </p:cNvCxnSpPr>
          <p:nvPr/>
        </p:nvCxnSpPr>
        <p:spPr>
          <a:xfrm flipV="1">
            <a:off x="2736981" y="4907903"/>
            <a:ext cx="7091265" cy="139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3142218-1320-895D-E42C-D3FDFF334B3A}"/>
              </a:ext>
            </a:extLst>
          </p:cNvPr>
          <p:cNvSpPr txBox="1"/>
          <p:nvPr/>
        </p:nvSpPr>
        <p:spPr>
          <a:xfrm>
            <a:off x="5405535" y="4613343"/>
            <a:ext cx="324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1987 – Taiwan lifts martial law</a:t>
            </a:r>
          </a:p>
        </p:txBody>
      </p:sp>
    </p:spTree>
    <p:extLst>
      <p:ext uri="{BB962C8B-B14F-4D97-AF65-F5344CB8AC3E}">
        <p14:creationId xmlns:p14="http://schemas.microsoft.com/office/powerpoint/2010/main" val="2740670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4719C0-04EC-46DD-3EE7-43C2CE459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Pre-Xi (2013)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3789C0-6E9B-4953-9BF5-9C0652FB6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2002, seven up, eight down meant expected retirement age was 68</a:t>
            </a:r>
          </a:p>
          <a:p>
            <a:r>
              <a:rPr lang="en-GB" dirty="0"/>
              <a:t>Many factions existed within CCP, experimentation by party leaders permitted within provinces</a:t>
            </a:r>
          </a:p>
          <a:p>
            <a:r>
              <a:rPr lang="en-GB" dirty="0"/>
              <a:t>County level elections without party membership permitted</a:t>
            </a:r>
          </a:p>
          <a:p>
            <a:r>
              <a:rPr lang="en-GB" dirty="0"/>
              <a:t>“One country, Two systems” in place for Hong Kong</a:t>
            </a:r>
          </a:p>
          <a:p>
            <a:r>
              <a:rPr lang="en-GB" dirty="0"/>
              <a:t>China was a semi-trusted partner of the West</a:t>
            </a:r>
          </a:p>
        </p:txBody>
      </p:sp>
    </p:spTree>
    <p:extLst>
      <p:ext uri="{BB962C8B-B14F-4D97-AF65-F5344CB8AC3E}">
        <p14:creationId xmlns:p14="http://schemas.microsoft.com/office/powerpoint/2010/main" val="685850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6E31-BEF0-1773-943F-D755FBA0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Post-Xi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F4725-BA73-5DA2-CC82-665D2E241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190" y="1316772"/>
            <a:ext cx="8449611" cy="545725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2018 saw low level democracy cancelled outright</a:t>
            </a:r>
          </a:p>
          <a:p>
            <a:r>
              <a:rPr lang="en-GB" dirty="0"/>
              <a:t>Major crackdowns on democracy movement in Hong Kong</a:t>
            </a:r>
          </a:p>
          <a:p>
            <a:r>
              <a:rPr lang="en-GB" dirty="0"/>
              <a:t>Factions removed from top three levels of CCP</a:t>
            </a:r>
          </a:p>
          <a:p>
            <a:r>
              <a:rPr lang="en-GB" dirty="0"/>
              <a:t>Xi abolished term and age limits</a:t>
            </a:r>
          </a:p>
          <a:p>
            <a:r>
              <a:rPr lang="en-GB" dirty="0"/>
              <a:t>No more experimentation at provincial level by senior leaders other than Xi</a:t>
            </a:r>
          </a:p>
          <a:p>
            <a:r>
              <a:rPr lang="en-GB" dirty="0"/>
              <a:t>Massive expansion of PLA budget and military muscle</a:t>
            </a:r>
          </a:p>
          <a:p>
            <a:r>
              <a:rPr lang="en-GB" dirty="0"/>
              <a:t>Aggressive pursuit of territorial claims in South China Sea</a:t>
            </a:r>
          </a:p>
          <a:p>
            <a:r>
              <a:rPr lang="en-GB" dirty="0"/>
              <a:t>Border conflict with India 2020-2021</a:t>
            </a:r>
          </a:p>
        </p:txBody>
      </p:sp>
    </p:spTree>
    <p:extLst>
      <p:ext uri="{BB962C8B-B14F-4D97-AF65-F5344CB8AC3E}">
        <p14:creationId xmlns:p14="http://schemas.microsoft.com/office/powerpoint/2010/main" val="27724295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24268-07D2-5010-D7E7-773033B36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Western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E8025-6CCC-EEC2-301E-2065A03E2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China no longer seen as a semi-trusted partner</a:t>
            </a:r>
          </a:p>
          <a:p>
            <a:r>
              <a:rPr lang="en-GB" dirty="0"/>
              <a:t>Neighbouring countries (ASEAN and Japan) have gone into a major military expansion</a:t>
            </a:r>
          </a:p>
          <a:p>
            <a:r>
              <a:rPr lang="en-GB" dirty="0"/>
              <a:t>De-risking China exposure (cutting down supplier risks)</a:t>
            </a:r>
          </a:p>
          <a:p>
            <a:r>
              <a:rPr lang="en-GB" dirty="0"/>
              <a:t>Increasing confrontation over human rights abuses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0127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4503-13B9-15F8-C287-06EB59D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China’s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71B18-559B-7194-F471-4F76778D6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BRI or OBOR – China has invested, loaned and given aid of over $1.4 trillion since 2013</a:t>
            </a:r>
          </a:p>
          <a:p>
            <a:r>
              <a:rPr lang="en-GB" dirty="0"/>
              <a:t>China has been more generous to countries that are less popular with West over governance issues</a:t>
            </a:r>
          </a:p>
          <a:p>
            <a:r>
              <a:rPr lang="en-GB" dirty="0"/>
              <a:t>Double the funding of West in SSA for infrastructure since 2013</a:t>
            </a:r>
          </a:p>
          <a:p>
            <a:r>
              <a:rPr lang="en-GB" dirty="0"/>
              <a:t>Chinese loans more expensive but with less governance strings attached</a:t>
            </a:r>
          </a:p>
          <a:p>
            <a:r>
              <a:rPr lang="en-GB" dirty="0"/>
              <a:t>China has set up a patchwork alternate payments system that allows firms to avoid Western sanctions</a:t>
            </a:r>
          </a:p>
          <a:p>
            <a:r>
              <a:rPr lang="en-GB" dirty="0" err="1"/>
              <a:t>Renmimbi</a:t>
            </a:r>
            <a:r>
              <a:rPr lang="en-GB" dirty="0"/>
              <a:t> payments peak at 4.7% of SWIFT payments in July 2024</a:t>
            </a:r>
          </a:p>
        </p:txBody>
      </p:sp>
    </p:spTree>
    <p:extLst>
      <p:ext uri="{BB962C8B-B14F-4D97-AF65-F5344CB8AC3E}">
        <p14:creationId xmlns:p14="http://schemas.microsoft.com/office/powerpoint/2010/main" val="3182611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ADE6-1276-F43D-045F-BFB5531F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Without China drifting away from the West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070E8-A92D-27FF-81DC-68D1E3B0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Would Russia have invaded Ukraine?</a:t>
            </a:r>
          </a:p>
          <a:p>
            <a:r>
              <a:rPr lang="en-GB" dirty="0"/>
              <a:t>Would there be so many coups in sub-Saharan Africa?</a:t>
            </a:r>
          </a:p>
          <a:p>
            <a:r>
              <a:rPr lang="en-GB" dirty="0"/>
              <a:t>Would there have been less adventurism by Iran?</a:t>
            </a:r>
          </a:p>
          <a:p>
            <a:r>
              <a:rPr lang="en-GB" dirty="0"/>
              <a:t>Would bad leaders like Rajapaksas in Sri Lanka or Maduro in Venezuela or Orban in Hungary have been less durable?</a:t>
            </a:r>
          </a:p>
          <a:p>
            <a:r>
              <a:rPr lang="en-GB" dirty="0"/>
              <a:t>Would money laundering be more difficult?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78197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ACBD0A-60DA-3B1F-6A26-07B385A80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E4A31C-A29E-42F8-3116-5F00F1AEF5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Optimistic</a:t>
            </a:r>
          </a:p>
          <a:p>
            <a:r>
              <a:rPr lang="en-GB" dirty="0"/>
              <a:t>Next paramount Chinese leader is willing to align with the West more</a:t>
            </a:r>
          </a:p>
          <a:p>
            <a:r>
              <a:rPr lang="en-GB" dirty="0"/>
              <a:t>Eventual economic slowdown is ridden out without domestic tensions exploding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6AC88F-D0F7-6659-E317-DD11C92F16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/>
              <a:t>Pessimistic</a:t>
            </a:r>
          </a:p>
          <a:p>
            <a:r>
              <a:rPr lang="en-GB" dirty="0"/>
              <a:t>Domestic economic slowdown leads to:</a:t>
            </a:r>
          </a:p>
          <a:p>
            <a:pPr lvl="1"/>
            <a:r>
              <a:rPr lang="en-GB" dirty="0"/>
              <a:t>Rising tension over Taiwan/South China Sea</a:t>
            </a:r>
          </a:p>
          <a:p>
            <a:pPr lvl="1"/>
            <a:r>
              <a:rPr lang="en-GB" dirty="0"/>
              <a:t>More confrontation with the West</a:t>
            </a:r>
          </a:p>
          <a:p>
            <a:pPr lvl="1"/>
            <a:r>
              <a:rPr lang="en-GB" dirty="0"/>
              <a:t>Civil war?</a:t>
            </a:r>
          </a:p>
        </p:txBody>
      </p:sp>
    </p:spTree>
    <p:extLst>
      <p:ext uri="{BB962C8B-B14F-4D97-AF65-F5344CB8AC3E}">
        <p14:creationId xmlns:p14="http://schemas.microsoft.com/office/powerpoint/2010/main" val="2202980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02" y="1131571"/>
            <a:ext cx="84579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EEEEEE"/>
                </a:solidFill>
                <a:latin typeface="Arial"/>
              </a:defRPr>
            </a:pPr>
            <a:r>
              <a:rPr sz="2400" dirty="0">
                <a:ln>
                  <a:solidFill>
                    <a:schemeClr val="tx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Timeline of Major Chinese Civil Conflicts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973008"/>
              </p:ext>
            </p:extLst>
          </p:nvPr>
        </p:nvGraphicFramePr>
        <p:xfrm>
          <a:off x="1866902" y="1817370"/>
          <a:ext cx="8457971" cy="370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0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6665">
                <a:tc>
                  <a:txBody>
                    <a:bodyPr/>
                    <a:lstStyle/>
                    <a:p>
                      <a:pPr algn="l">
                        <a:defRPr sz="15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100" dirty="0">
                          <a:ln>
                            <a:solidFill>
                              <a:schemeClr val="accent1"/>
                            </a:solidFill>
                          </a:ln>
                        </a:rPr>
                        <a:t>Period / Conflict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100">
                          <a:ln>
                            <a:solidFill>
                              <a:schemeClr val="accent1"/>
                            </a:solidFill>
                          </a:ln>
                        </a:rPr>
                        <a:t>Conflict Dates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5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100">
                          <a:ln>
                            <a:solidFill>
                              <a:schemeClr val="accent1"/>
                            </a:solidFill>
                          </a:ln>
                        </a:rPr>
                        <a:t>Estimated Deaths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5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100" dirty="0">
                          <a:ln>
                            <a:solidFill>
                              <a:schemeClr val="accent1"/>
                            </a:solidFill>
                          </a:ln>
                        </a:rPr>
                        <a:t>Est. % Pop. Loss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Warring States Period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475 BC – 221 BC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Millions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~20% – 30%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Qin-Han Transition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209 BC – 202 BC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Multi-million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~30% – 50%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Fall of Wang Mang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9 AD – 25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Over 10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~30% – 40%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Three Kingdoms Period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184 AD – 280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35 – 40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~60% – 70%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An Lushan Rebellion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755 AD – 763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 – 36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~25% – 50%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Fall of the Tang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874 AD – 960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Millions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~30%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Yuan-Ming Transition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1351 AD – 1368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Over 10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~15% – 25%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Ming-Qing Transition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1618 AD – 1683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~25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~15% – 20%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665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Taiping Rebellion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1850 AD – 1864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 – 30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~5% – 8%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668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Chinese Civil War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1927 AD – 1949 AD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>
                          <a:solidFill>
                            <a:srgbClr val="EEEEEE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</a:rPr>
                        <a:t>6 – 10 million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defRPr sz="1300" b="1">
                          <a:solidFill>
                            <a:srgbClr val="CF3A3A"/>
                          </a:solidFill>
                          <a:latin typeface="Arial"/>
                        </a:defRPr>
                      </a:pPr>
                      <a:r>
                        <a:rPr sz="1000" dirty="0">
                          <a:ln>
                            <a:noFill/>
                          </a:ln>
                        </a:rPr>
                        <a:t>~1.5% – 2%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15D585D-21C3-7433-948A-AC0F0E6C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bright spot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21E0AD9-71FE-4146-CBD9-F53B7099E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D8E1D-D97A-ED3E-F69C-46A1A5716E2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028" y="5603544"/>
            <a:ext cx="2133273" cy="273009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47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1158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DECF90-1A0A-0691-24D0-5EC0BDD9A83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Obesity costs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3C74A5B-6282-05E0-192E-39941606A680}"/>
              </a:ext>
            </a:extLst>
          </p:cNvPr>
          <p:cNvGraphicFramePr/>
          <p:nvPr/>
        </p:nvGraphicFramePr>
        <p:xfrm>
          <a:off x="1678789" y="2139111"/>
          <a:ext cx="8834438" cy="431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80790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4D947-A85D-4D7E-E03F-626B6018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88" y="234500"/>
            <a:ext cx="7886700" cy="1325562"/>
          </a:xfrm>
        </p:spPr>
        <p:txBody>
          <a:bodyPr anchor="t">
            <a:normAutofit/>
          </a:bodyPr>
          <a:lstStyle/>
          <a:p>
            <a:r>
              <a:rPr lang="en-GB" dirty="0"/>
              <a:t>GLP-1 receptor agonists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1436814-E9BD-405C-F2FD-71D4830CB8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31504" y="1700812"/>
          <a:ext cx="8549674" cy="4486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9DC27883-B367-AEC3-D1BE-3BF883A93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49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6478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2FB64-9259-B3E8-12BF-65827FF82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991" y="299815"/>
            <a:ext cx="7886700" cy="1325562"/>
          </a:xfrm>
        </p:spPr>
        <p:txBody>
          <a:bodyPr anchor="t">
            <a:normAutofit/>
          </a:bodyPr>
          <a:lstStyle/>
          <a:p>
            <a:r>
              <a:rPr lang="en-GB" dirty="0"/>
              <a:t>US obesity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65AA898-025D-F472-957C-3BE132AA04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31504" y="1700812"/>
          <a:ext cx="8549674" cy="4486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72865D9-25F5-D117-2EB7-3F67CDED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50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27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7FED-E2B9-D866-6A8A-DB11C126FE7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Patent expiry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433A9A-BC9A-002E-22FD-450BEF74994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33564" y="2138363"/>
            <a:ext cx="8834437" cy="4311650"/>
          </a:xfrm>
        </p:spPr>
        <p:txBody>
          <a:bodyPr>
            <a:normAutofit/>
          </a:bodyPr>
          <a:lstStyle/>
          <a:p>
            <a:r>
              <a:rPr lang="en-GB" err="1"/>
              <a:t>Semaglutide</a:t>
            </a:r>
            <a:r>
              <a:rPr lang="en-GB"/>
              <a:t>: In Europe early 2030s, in Canada 2026, India, China, Brazil and Turkey have regulatory exclusions and expiries in 2026. In US, early 2030s (some protective patent thickets run until 2041)</a:t>
            </a:r>
          </a:p>
          <a:p>
            <a:r>
              <a:rPr lang="en-GB" err="1"/>
              <a:t>Tirzepatide</a:t>
            </a:r>
            <a:r>
              <a:rPr lang="en-GB"/>
              <a:t>: In US 2036 and with other patents possibly 2041. In Europe mid-2030s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346F1E00-B76F-483E-3758-562B9C2134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419851"/>
            <a:ext cx="2133600" cy="365125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51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8646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1B0E-4FE0-939B-90E7-155A13AFA16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Economic impact of GLP-1s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D56DB-2F7F-CD41-D1D7-82B269C3C05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33564" y="2138363"/>
            <a:ext cx="8834437" cy="4311650"/>
          </a:xfrm>
        </p:spPr>
        <p:txBody>
          <a:bodyPr>
            <a:normAutofit/>
          </a:bodyPr>
          <a:lstStyle/>
          <a:p>
            <a:r>
              <a:rPr lang="en-GB" dirty="0"/>
              <a:t>In the medium term (post patent expiry) should reach significant percentage of OAO</a:t>
            </a:r>
          </a:p>
          <a:p>
            <a:r>
              <a:rPr lang="en-GB" dirty="0"/>
              <a:t>50% decline in cost of OAO is 1% of GDP</a:t>
            </a:r>
          </a:p>
          <a:p>
            <a:r>
              <a:rPr lang="en-GB" dirty="0"/>
              <a:t>It’s much higher than AI estimates and a lot more certain</a:t>
            </a:r>
          </a:p>
          <a:p>
            <a:r>
              <a:rPr lang="en-GB" dirty="0"/>
              <a:t>And GLP-1s and related drugs may do more…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FD8D26BC-E845-103A-4A50-3F999D20DA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419851"/>
            <a:ext cx="2133600" cy="365125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52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8795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C986-57A2-5DFF-EB40-FB1301C19CF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O’Keefe et al. (2025) GLP-1s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B203C-19A5-DBFE-4DAF-B965D50D8A6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33564" y="2138363"/>
            <a:ext cx="8834437" cy="4311650"/>
          </a:xfrm>
        </p:spPr>
        <p:txBody>
          <a:bodyPr>
            <a:normAutofit fontScale="92500"/>
          </a:bodyPr>
          <a:lstStyle/>
          <a:p>
            <a:r>
              <a:rPr lang="en-GB" dirty="0"/>
              <a:t>Are associated with declines in Substance Abuse Disorders</a:t>
            </a:r>
          </a:p>
          <a:p>
            <a:pPr lvl="1"/>
            <a:r>
              <a:rPr lang="en-GB" sz="2400"/>
              <a:t>50% decline in alcohol use (drinks, binges)</a:t>
            </a:r>
          </a:p>
          <a:p>
            <a:pPr lvl="1"/>
            <a:r>
              <a:rPr lang="en-GB" sz="2400"/>
              <a:t>40% decline in </a:t>
            </a:r>
            <a:r>
              <a:rPr lang="en-GB" sz="2400" err="1"/>
              <a:t>opiode</a:t>
            </a:r>
            <a:r>
              <a:rPr lang="en-GB" sz="2400"/>
              <a:t> cravings, 40% decline overdoses</a:t>
            </a:r>
          </a:p>
          <a:p>
            <a:pPr lvl="1"/>
            <a:r>
              <a:rPr lang="en-GB" sz="2400"/>
              <a:t>32% decline in tobacco use disorder</a:t>
            </a:r>
          </a:p>
          <a:p>
            <a:pPr lvl="1"/>
            <a:r>
              <a:rPr lang="en-GB" sz="2400"/>
              <a:t>40% decline in cannabis use disorder</a:t>
            </a:r>
          </a:p>
          <a:p>
            <a:r>
              <a:rPr lang="en-GB" dirty="0"/>
              <a:t>Are associated with decline in neurodegenerative diseases</a:t>
            </a:r>
          </a:p>
          <a:p>
            <a:pPr lvl="1"/>
            <a:r>
              <a:rPr lang="en-GB" sz="2400"/>
              <a:t>40% decline in risk of </a:t>
            </a:r>
            <a:r>
              <a:rPr lang="en-GB" sz="2400" err="1"/>
              <a:t>Alzheimers</a:t>
            </a:r>
            <a:r>
              <a:rPr lang="en-GB" sz="2400"/>
              <a:t>, vascular dementia, Parkinson’s (only </a:t>
            </a:r>
            <a:r>
              <a:rPr lang="en-GB" sz="2400" err="1"/>
              <a:t>Semaglutide</a:t>
            </a:r>
            <a:r>
              <a:rPr lang="en-GB" sz="2400"/>
              <a:t>)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55B34C21-90F0-B670-D5F0-7A4D859F97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419851"/>
            <a:ext cx="2133600" cy="365125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53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4164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87F34-8D95-234C-1C9C-3562FBE4E74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Economic cost of other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2276E-CD10-561D-AA71-E98B2F6EE33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33564" y="2138363"/>
            <a:ext cx="8834437" cy="431165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Cost of alcohol addiction in the US estimates are between 0.9% and 2.8% of GDP</a:t>
            </a:r>
          </a:p>
          <a:p>
            <a:r>
              <a:rPr lang="en-GB" dirty="0"/>
              <a:t>Costs of opioid addiction estimated to be around $1 trillion in 2017  (around half of this is reduced quality of life and loss of life) around 5% of GDP</a:t>
            </a:r>
          </a:p>
          <a:p>
            <a:r>
              <a:rPr lang="en-GB" dirty="0"/>
              <a:t>Cost of caring for patients with Alzheimer’s and related dementias in US in 2020 estimated at direct cost of $196 billion and $254 billion in caregiver time (US GDP in 2020 is $21.35 trillion), total direct and indirect costs around 2.1% of GDP</a:t>
            </a:r>
          </a:p>
          <a:p>
            <a:endParaRPr lang="en-GB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4404DA4E-4707-4921-9216-C6FDE10461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419851"/>
            <a:ext cx="2133600" cy="365125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54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0803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5133-6EF7-C104-CAE5-F9470E1EB37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3564" y="1258889"/>
            <a:ext cx="8834437" cy="879475"/>
          </a:xfrm>
        </p:spPr>
        <p:txBody>
          <a:bodyPr anchor="t">
            <a:normAutofit/>
          </a:bodyPr>
          <a:lstStyle/>
          <a:p>
            <a:r>
              <a:rPr lang="en-GB" dirty="0"/>
              <a:t>Reasons to be cautious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3CDA7-60E6-F2EB-6A14-5DF16E05D4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833564" y="2138363"/>
            <a:ext cx="8834437" cy="4311650"/>
          </a:xfrm>
        </p:spPr>
        <p:txBody>
          <a:bodyPr>
            <a:normAutofit/>
          </a:bodyPr>
          <a:lstStyle/>
          <a:p>
            <a:r>
              <a:rPr lang="en-GB" dirty="0"/>
              <a:t>Have to stay on GLP-1s permanently, long term side-effects unknown</a:t>
            </a:r>
          </a:p>
          <a:p>
            <a:r>
              <a:rPr lang="en-GB" dirty="0"/>
              <a:t>How much of cost will be reduced by reductions in OAO, addictions and neurodegenerative diseases?</a:t>
            </a:r>
          </a:p>
          <a:p>
            <a:r>
              <a:rPr lang="en-GB" dirty="0"/>
              <a:t>Will there be jobs for (the newly healthy) people if AI has taken over?!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FD0D7D07-DAE5-5EC2-7963-AA1F322D259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419851"/>
            <a:ext cx="2133600" cy="365125"/>
          </a:xfrm>
        </p:spPr>
        <p:txBody>
          <a:bodyPr/>
          <a:lstStyle/>
          <a:p>
            <a:pPr defTabSz="914053"/>
            <a:fld id="{6951B36F-1B9E-4FF7-AA5F-EC289388201B}" type="slidenum">
              <a:rPr lang="en-GB" kern="1200">
                <a:solidFill>
                  <a:srgbClr val="002047">
                    <a:tint val="75000"/>
                  </a:srgbClr>
                </a:solidFill>
                <a:latin typeface="Arial"/>
                <a:ea typeface="+mn-ea"/>
                <a:cs typeface="+mn-cs"/>
              </a:rPr>
              <a:pPr defTabSz="914053"/>
              <a:t>55</a:t>
            </a:fld>
            <a:endParaRPr lang="en-GB" kern="1200">
              <a:solidFill>
                <a:srgbClr val="002047">
                  <a:tint val="75000"/>
                </a:srgbClr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89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9709AC-8F41-CF3E-D62B-61F9FEF36720}"/>
              </a:ext>
            </a:extLst>
          </p:cNvPr>
          <p:cNvSpPr txBox="1"/>
          <p:nvPr/>
        </p:nvSpPr>
        <p:spPr>
          <a:xfrm>
            <a:off x="3048001" y="2493819"/>
            <a:ext cx="6216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002147"/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268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a3bed243632346b607d9c08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University of Oxford Template">
  <a:themeElements>
    <a:clrScheme name="University of Oxford-SAI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University of Oxford SAID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 algn="l">
          <a:lnSpc>
            <a:spcPct val="90000"/>
          </a:lnSpc>
          <a:spcAft>
            <a:spcPts val="600"/>
          </a:spcAft>
          <a:defRPr sz="165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95000"/>
          </a:schemeClr>
        </a:solidFill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600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ofOxford-SAID_Simple_InternalTemplate_4x3_v0.1.potx" id="{BF6FC720-CFEF-44BC-A4C7-06188503C4B7}" vid="{7BB20FA7-0F50-431A-BB1A-AF889E998749}"/>
    </a:ext>
  </a:extLst>
</a:theme>
</file>

<file path=ppt/theme/theme2.xml><?xml version="1.0" encoding="utf-8"?>
<a:theme xmlns:a="http://schemas.openxmlformats.org/drawingml/2006/main" name="1_University of Oxford Template">
  <a:themeElements>
    <a:clrScheme name="University of Oxford-SAI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University of Oxford SAID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 algn="l">
          <a:lnSpc>
            <a:spcPct val="90000"/>
          </a:lnSpc>
          <a:spcAft>
            <a:spcPts val="600"/>
          </a:spcAft>
          <a:defRPr sz="165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650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ofOxford-SAID_Simple_InternalTemplate_4x3_v0.1.potx" id="{BF6FC720-CFEF-44BC-A4C7-06188503C4B7}" vid="{7BB20FA7-0F50-431A-BB1A-AF889E998749}"/>
    </a:ext>
  </a:extLst>
</a:theme>
</file>

<file path=ppt/theme/theme3.xml><?xml version="1.0" encoding="utf-8"?>
<a:theme xmlns:a="http://schemas.openxmlformats.org/drawingml/2006/main" name="Office Theme">
  <a:themeElements>
    <a:clrScheme name="SBS Bran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SBS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Brand Template for Transfer of Old Presentations 4x3  -  Read-Only" id="{879DF987-13B2-4DD2-84E0-D069FF55CC78}" vid="{3A2B4444-65D5-4264-85D5-BC5B960BBF64}"/>
    </a:ext>
  </a:extLst>
</a:theme>
</file>

<file path=ppt/theme/theme4.xml><?xml version="1.0" encoding="utf-8"?>
<a:theme xmlns:a="http://schemas.openxmlformats.org/drawingml/2006/main" name="2_University of Oxford Template">
  <a:themeElements>
    <a:clrScheme name="University of Oxford-SAI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University of Oxford SAID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 algn="l">
          <a:lnSpc>
            <a:spcPct val="90000"/>
          </a:lnSpc>
          <a:spcAft>
            <a:spcPts val="600"/>
          </a:spcAft>
          <a:defRPr sz="165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650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ofOxford-SAID_Simple_InternalTemplate_4x3_v0.1.potx" id="{BF6FC720-CFEF-44BC-A4C7-06188503C4B7}" vid="{7BB20FA7-0F50-431A-BB1A-AF889E998749}"/>
    </a:ext>
  </a:extLst>
</a:theme>
</file>

<file path=ppt/theme/theme5.xml><?xml version="1.0" encoding="utf-8"?>
<a:theme xmlns:a="http://schemas.openxmlformats.org/drawingml/2006/main" name="3_University of Oxford Template">
  <a:themeElements>
    <a:clrScheme name="University of Oxford-SAI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University of Oxford SAID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 algn="l">
          <a:lnSpc>
            <a:spcPct val="90000"/>
          </a:lnSpc>
          <a:spcAft>
            <a:spcPts val="600"/>
          </a:spcAft>
          <a:defRPr sz="165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95000"/>
          </a:schemeClr>
        </a:solidFill>
      </a:spPr>
      <a:bodyPr wrap="square" rtlCol="0" anchor="ctr">
        <a:noAutofit/>
      </a:bodyPr>
      <a:lstStyle>
        <a:defPPr algn="just">
          <a:lnSpc>
            <a:spcPct val="90000"/>
          </a:lnSpc>
          <a:spcAft>
            <a:spcPts val="600"/>
          </a:spcAft>
          <a:defRPr sz="1600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ofOxford-SAID_Simple_InternalTemplate_4x3_v0.1.potx" id="{BF6FC720-CFEF-44BC-A4C7-06188503C4B7}" vid="{7BB20FA7-0F50-431A-BB1A-AF889E998749}"/>
    </a:ext>
  </a:extLst>
</a:theme>
</file>

<file path=ppt/theme/theme6.xml><?xml version="1.0" encoding="utf-8"?>
<a:theme xmlns:a="http://schemas.openxmlformats.org/drawingml/2006/main" name="5_University of Oxford Template">
  <a:themeElements>
    <a:clrScheme name="University of Oxford-SAID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E9E3DA"/>
      </a:accent2>
      <a:accent3>
        <a:srgbClr val="00322D"/>
      </a:accent3>
      <a:accent4>
        <a:srgbClr val="FFB414"/>
      </a:accent4>
      <a:accent5>
        <a:srgbClr val="2D0032"/>
      </a:accent5>
      <a:accent6>
        <a:srgbClr val="FF3232"/>
      </a:accent6>
      <a:hlink>
        <a:srgbClr val="FF3232"/>
      </a:hlink>
      <a:folHlink>
        <a:srgbClr val="954F72"/>
      </a:folHlink>
    </a:clrScheme>
    <a:fontScheme name="University of Oxford SAID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 algn="l">
          <a:lnSpc>
            <a:spcPct val="90000"/>
          </a:lnSpc>
          <a:spcAft>
            <a:spcPts val="600"/>
          </a:spcAft>
          <a:defRPr sz="165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95000"/>
          </a:schemeClr>
        </a:solidFill>
      </a:spPr>
      <a:bodyPr wrap="square" rtlCol="0">
        <a:noAutofit/>
      </a:bodyPr>
      <a:lstStyle>
        <a:defPPr algn="l">
          <a:lnSpc>
            <a:spcPct val="90000"/>
          </a:lnSpc>
          <a:spcAft>
            <a:spcPts val="600"/>
          </a:spcAft>
          <a:defRPr sz="1600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ofOxford-SAID_Simple_InternalTemplate_4x3_v0.1.potx" id="{BF6FC720-CFEF-44BC-A4C7-06188503C4B7}" vid="{7BB20FA7-0F50-431A-BB1A-AF889E99874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48cc59-5a26-4965-8888-298974b13bb6">
      <Terms xmlns="http://schemas.microsoft.com/office/infopath/2007/PartnerControls"/>
    </lcf76f155ced4ddcb4097134ff3c332f>
    <TaxCatchAll xmlns="1f15eeb7-4647-4b0c-9044-7365be050ee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EB3270FEE826478791FA62F1C34666" ma:contentTypeVersion="16" ma:contentTypeDescription="Create a new document." ma:contentTypeScope="" ma:versionID="7ad2b0ea9dbbbfa04fd7e29c2a1938e2">
  <xsd:schema xmlns:xsd="http://www.w3.org/2001/XMLSchema" xmlns:xs="http://www.w3.org/2001/XMLSchema" xmlns:p="http://schemas.microsoft.com/office/2006/metadata/properties" xmlns:ns2="a148cc59-5a26-4965-8888-298974b13bb6" xmlns:ns3="1f15eeb7-4647-4b0c-9044-7365be050ee9" targetNamespace="http://schemas.microsoft.com/office/2006/metadata/properties" ma:root="true" ma:fieldsID="6795c6b198f88151595a7579653e3040" ns2:_="" ns3:_="">
    <xsd:import namespace="a148cc59-5a26-4965-8888-298974b13bb6"/>
    <xsd:import namespace="1f15eeb7-4647-4b0c-9044-7365be050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8cc59-5a26-4965-8888-298974b13b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8c5b1c0-1ec7-4271-bdbb-f08752626c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15eeb7-4647-4b0c-9044-7365be050ee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69168d8-48d3-49b1-a17e-cc4ffeffe961}" ma:internalName="TaxCatchAll" ma:showField="CatchAllData" ma:web="1f15eeb7-4647-4b0c-9044-7365be050e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D9022F-D04E-4DA8-8EFD-FE1D6E603F1A}">
  <ds:schemaRefs>
    <ds:schemaRef ds:uri="a148cc59-5a26-4965-8888-298974b13bb6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1f15eeb7-4647-4b0c-9044-7365be050ee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678A214-35BF-407E-9C9A-90521B253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8cc59-5a26-4965-8888-298974b13bb6"/>
    <ds:schemaRef ds:uri="1f15eeb7-4647-4b0c-9044-7365be050e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BE8510-F056-4411-A281-8F056AD23E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UniversityofOxford-SAID_Simple_InternalTemplate_4x3</Template>
  <TotalTime>28234</TotalTime>
  <Words>3866</Words>
  <Application>Microsoft Office PowerPoint</Application>
  <PresentationFormat>Widescreen</PresentationFormat>
  <Paragraphs>356</Paragraphs>
  <Slides>56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Arial</vt:lpstr>
      <vt:lpstr>Calibri</vt:lpstr>
      <vt:lpstr>Cambria Math</vt:lpstr>
      <vt:lpstr>Courier New</vt:lpstr>
      <vt:lpstr>Times New Roman</vt:lpstr>
      <vt:lpstr>Wingdings</vt:lpstr>
      <vt:lpstr>University of Oxford Template</vt:lpstr>
      <vt:lpstr>1_University of Oxford Template</vt:lpstr>
      <vt:lpstr>Office Theme</vt:lpstr>
      <vt:lpstr>2_University of Oxford Template</vt:lpstr>
      <vt:lpstr>3_University of Oxford Template</vt:lpstr>
      <vt:lpstr>5_University of Oxford Template</vt:lpstr>
      <vt:lpstr>PowerPoint Presentation</vt:lpstr>
      <vt:lpstr>Who should we ask about the size of the AI market?</vt:lpstr>
      <vt:lpstr>Present value of project</vt:lpstr>
      <vt:lpstr>NVIDIA’s cost of Equity</vt:lpstr>
      <vt:lpstr>Tax-adjusted Weighted Average Cost of Capital (WACC)</vt:lpstr>
      <vt:lpstr>Present value of project</vt:lpstr>
      <vt:lpstr>NVIDIA Free Cash Flow in US$ millions</vt:lpstr>
      <vt:lpstr>NVIDIA Free Cash Flow in US$ millions</vt:lpstr>
      <vt:lpstr>Do the numbers add up?</vt:lpstr>
      <vt:lpstr>What do the 2036 forecasts show?</vt:lpstr>
      <vt:lpstr>Need some better numbers! </vt:lpstr>
      <vt:lpstr>Extrapolate from NVIDIA revenues</vt:lpstr>
      <vt:lpstr>In line with NVIDIA forecast</vt:lpstr>
      <vt:lpstr>The market remains optimistic Nvidia’s share price &amp; market cap</vt:lpstr>
      <vt:lpstr>Is it a bubble?</vt:lpstr>
      <vt:lpstr>What leads to a boom and bust cycle?</vt:lpstr>
      <vt:lpstr>“The AI investment race” BIS working paper July 2026 Rungcharoenkitkul</vt:lpstr>
      <vt:lpstr>How AI boom compared to past booms  Panel (a) shows investment during five innovation-led booms as multiples of each episode’s pre-boom trough: canals (US, from 1835), railways (GB, from 1843), the 1920s (US, from 1921), dotcom (US, from 1995) and AI hyperscaler capex (from 2023, with 2026 from announced guidance).</vt:lpstr>
      <vt:lpstr>It’s all about circularity Panel (b) shows the network of equity stakes and compute-purchase commitments linking hyperscalers, chipmakers, AI labs and the leading neocloud, with thicker edges for larger deals. Sources: SEC filings (10-K, 10-Q, 8-K), company announcements, earnings-call guidance, and financial press. </vt:lpstr>
      <vt:lpstr>How does the model work</vt:lpstr>
      <vt:lpstr>Decisions and constraints </vt:lpstr>
      <vt:lpstr>What happens in the model?</vt:lpstr>
      <vt:lpstr>Social surplus based on period one investment</vt:lpstr>
      <vt:lpstr>Depending on beta (productivity) boom or bust</vt:lpstr>
      <vt:lpstr>Possible network contagion</vt:lpstr>
      <vt:lpstr>How large is the impact of AI?</vt:lpstr>
      <vt:lpstr>Who’s right? And what does it mean?</vt:lpstr>
      <vt:lpstr>In 10 years what does Acemoglu (2024) and Aghion and Bunel (2024) imply for the US economy?</vt:lpstr>
      <vt:lpstr>Implied free cashflow to AI infrastructure (Rungcharoenkitkul 2026) players</vt:lpstr>
      <vt:lpstr>Unemployment</vt:lpstr>
      <vt:lpstr>Assumptions</vt:lpstr>
      <vt:lpstr>Bad news</vt:lpstr>
      <vt:lpstr>AI will change the world</vt:lpstr>
      <vt:lpstr>Threats to current AI</vt:lpstr>
      <vt:lpstr>Who destroyed the New World Order? </vt:lpstr>
      <vt:lpstr>"A hundred generations have searched for this elusive path to peace, while a thousand wars raged across the span of human endeavor. Today that new world is struggling to be born, a world quite different from the one we've known“ President George Bush 1990</vt:lpstr>
      <vt:lpstr>A great Chinese leader, but bad for the world</vt:lpstr>
      <vt:lpstr>Being rich has implications 2</vt:lpstr>
      <vt:lpstr>Being rich has implications 2</vt:lpstr>
      <vt:lpstr>Pre-Xi (2013)</vt:lpstr>
      <vt:lpstr>Post-Xi</vt:lpstr>
      <vt:lpstr>Western response</vt:lpstr>
      <vt:lpstr>China’s actions</vt:lpstr>
      <vt:lpstr>Without China drifting away from the West</vt:lpstr>
      <vt:lpstr>Next stage</vt:lpstr>
      <vt:lpstr>PowerPoint Presentation</vt:lpstr>
      <vt:lpstr>A bright spot</vt:lpstr>
      <vt:lpstr>Obesity costs</vt:lpstr>
      <vt:lpstr>GLP-1 receptor agonists</vt:lpstr>
      <vt:lpstr>US obesity</vt:lpstr>
      <vt:lpstr>Patent expiry</vt:lpstr>
      <vt:lpstr>Economic impact of GLP-1s</vt:lpstr>
      <vt:lpstr>O’Keefe et al. (2025) GLP-1s</vt:lpstr>
      <vt:lpstr>Economic cost of other conditions</vt:lpstr>
      <vt:lpstr>Reasons to be cautious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 title here</dc:title>
  <dc:creator>Gregory.Besharov@sbs.ox.ac.uk;Howard.Jones@sbs.ox.ac.uk</dc:creator>
  <cp:lastModifiedBy>Tom Madden</cp:lastModifiedBy>
  <cp:revision>111</cp:revision>
  <cp:lastPrinted>2023-12-02T14:26:15Z</cp:lastPrinted>
  <dcterms:created xsi:type="dcterms:W3CDTF">2018-06-18T08:21:37Z</dcterms:created>
  <dcterms:modified xsi:type="dcterms:W3CDTF">2026-09-10T15:34:20Z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0x01010063EB3270FEE826478791FA62F1C34666</vt:lpwstr>
  </property>
  <property fmtid="{D5CDD505-2E9C-101B-9397-08002B2CF9AE}" pid="3" name="MediaServiceImageTags">
    <vt:lpwstr/>
  </property>
</Properties>
</file>